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2" r:id="rId5"/>
    <p:sldId id="265" r:id="rId6"/>
    <p:sldId id="266" r:id="rId7"/>
    <p:sldId id="267" r:id="rId8"/>
  </p:sldIdLst>
  <p:sldSz cx="9144000" cy="6858000" type="screen4x3"/>
  <p:notesSz cx="67818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896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02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33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307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821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089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00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24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32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79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EA10-51BD-4DBA-8BF1-2D651934B59D}" type="datetimeFigureOut">
              <a:rPr lang="pl-PL" smtClean="0"/>
              <a:t>2016-06-13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4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8813" y="1752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BAZA LGD na portalu KSOW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5805264"/>
            <a:ext cx="7391400" cy="366936"/>
          </a:xfrm>
        </p:spPr>
        <p:txBody>
          <a:bodyPr/>
          <a:lstStyle/>
          <a:p>
            <a:pPr>
              <a:defRPr/>
            </a:pPr>
            <a:r>
              <a:rPr lang="pl-PL" alt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Jednostka Centralna KSOW, Fundacja Programów Pomocy dla Rolnictwa FAPA</a:t>
            </a:r>
          </a:p>
        </p:txBody>
      </p:sp>
      <p:pic>
        <p:nvPicPr>
          <p:cNvPr id="2052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1788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90513"/>
            <a:ext cx="1325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1300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Obraz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905" y="3717032"/>
            <a:ext cx="33575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Prostokąt 1"/>
          <p:cNvSpPr>
            <a:spLocks noChangeArrowheads="1"/>
          </p:cNvSpPr>
          <p:nvPr/>
        </p:nvSpPr>
        <p:spPr bwMode="auto">
          <a:xfrm>
            <a:off x="609600" y="922338"/>
            <a:ext cx="8229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>
              <a:ea typeface="Times New Roman" pitchFamily="18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pic>
        <p:nvPicPr>
          <p:cNvPr id="205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2588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Obraz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2588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2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9488" y="2276872"/>
            <a:ext cx="7696200" cy="3514328"/>
          </a:xfrm>
        </p:spPr>
        <p:txBody>
          <a:bodyPr/>
          <a:lstStyle/>
          <a:p>
            <a:pPr lvl="1" algn="l">
              <a:lnSpc>
                <a:spcPct val="90000"/>
              </a:lnSpc>
              <a:defRPr/>
            </a:pPr>
            <a:r>
              <a:rPr lang="pl-PL" altLang="pl-PL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Formularz ENRD </a:t>
            </a: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Projekt </a:t>
            </a:r>
            <a:r>
              <a:rPr lang="pl-PL" altLang="pl-PL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profilu LGD / DRAFT LAG </a:t>
            </a: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profile</a:t>
            </a:r>
          </a:p>
          <a:p>
            <a:pPr marL="1066800" lvl="1" indent="-609600" algn="l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pPr>
            <a:r>
              <a:rPr lang="pl-PL" altLang="pl-PL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Czy </a:t>
            </a: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wszystkie dane </a:t>
            </a:r>
            <a:r>
              <a:rPr lang="pl-PL" altLang="pl-PL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są </a:t>
            </a: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dostępne?</a:t>
            </a:r>
            <a:endParaRPr lang="pl-PL" altLang="pl-P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66800" lvl="1" indent="-609600" algn="l" eaLnBrk="1" hangingPunct="1">
              <a:lnSpc>
                <a:spcPct val="90000"/>
              </a:lnSpc>
              <a:buAutoNum type="arabicPeriod"/>
              <a:defRPr/>
            </a:pP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Czy formularz jest zrozumiały?</a:t>
            </a:r>
          </a:p>
          <a:p>
            <a:pPr marL="1066800" lvl="1" indent="-609600" algn="l" eaLnBrk="1" hangingPunct="1">
              <a:lnSpc>
                <a:spcPct val="90000"/>
              </a:lnSpc>
              <a:buAutoNum type="arabicPeriod"/>
              <a:defRPr/>
            </a:pP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Czy formularz jest wystarczający do stworzenia polskiej bazy LGD (co trzeba dodać, co usunąć)?</a:t>
            </a:r>
          </a:p>
          <a:p>
            <a:pPr marL="1066800" lvl="1" indent="-609600" algn="l" eaLnBrk="1" hangingPunct="1">
              <a:lnSpc>
                <a:spcPct val="90000"/>
              </a:lnSpc>
              <a:buAutoNum type="arabicPeriod"/>
              <a:defRPr/>
            </a:pPr>
            <a:endParaRPr lang="pl-PL" altLang="pl-PL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6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6631"/>
          <a:stretch>
            <a:fillRect/>
          </a:stretch>
        </p:blipFill>
        <p:spPr bwMode="auto">
          <a:xfrm>
            <a:off x="838200" y="344488"/>
            <a:ext cx="901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Obraz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3700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3213"/>
            <a:ext cx="1325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3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9488" y="2996952"/>
            <a:ext cx="7696200" cy="2794248"/>
          </a:xfrm>
        </p:spPr>
        <p:txBody>
          <a:bodyPr/>
          <a:lstStyle/>
          <a:p>
            <a:pPr marL="1066800" lvl="1" indent="-609600" algn="l" eaLnBrk="1" hangingPunct="1">
              <a:lnSpc>
                <a:spcPct val="90000"/>
              </a:lnSpc>
              <a:buAutoNum type="arabicPeriod"/>
              <a:defRPr/>
            </a:pPr>
            <a:endParaRPr lang="pl-PL" altLang="pl-PL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6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6631"/>
          <a:stretch>
            <a:fillRect/>
          </a:stretch>
        </p:blipFill>
        <p:spPr bwMode="auto">
          <a:xfrm>
            <a:off x="838200" y="344488"/>
            <a:ext cx="901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Obraz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3700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3213"/>
            <a:ext cx="1325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P:\KSOW\NOWY KSOW - 2014-2020\PORTAL\baza LGD\baza fot 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70" y="2132856"/>
            <a:ext cx="7779593" cy="398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289050" y="1340768"/>
            <a:ext cx="658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BAZA LGD na portalu KSOW – obecny kształt, pola wyszukiwania. 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583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6631"/>
          <a:stretch>
            <a:fillRect/>
          </a:stretch>
        </p:blipFill>
        <p:spPr bwMode="auto">
          <a:xfrm>
            <a:off x="838200" y="344488"/>
            <a:ext cx="901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Obraz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3700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3213"/>
            <a:ext cx="1325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P:\KSOW\NOWY KSOW - 2014-2020\PORTAL\baza LGD\baza fot 7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00425"/>
            <a:ext cx="7851601" cy="405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4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6631"/>
          <a:stretch>
            <a:fillRect/>
          </a:stretch>
        </p:blipFill>
        <p:spPr bwMode="auto">
          <a:xfrm>
            <a:off x="838200" y="344488"/>
            <a:ext cx="901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Obraz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3700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3213"/>
            <a:ext cx="1325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P:\KSOW\NOWY KSOW - 2014-2020\PORTAL\baza LGD\baza fot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42" y="1412776"/>
            <a:ext cx="7408739" cy="491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7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6631"/>
          <a:stretch>
            <a:fillRect/>
          </a:stretch>
        </p:blipFill>
        <p:spPr bwMode="auto">
          <a:xfrm>
            <a:off x="838200" y="344488"/>
            <a:ext cx="901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Obraz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3700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3213"/>
            <a:ext cx="1325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P:\KSOW\NOWY KSOW - 2014-2020\PORTAL\baza LGD\baza fot 5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25832"/>
            <a:ext cx="3505574" cy="537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467545" y="12687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BAZA LGD na portalu KSOW – obecny kształt, prezentacja LGD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84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9488" y="1988840"/>
            <a:ext cx="7408936" cy="3802360"/>
          </a:xfrm>
        </p:spPr>
        <p:txBody>
          <a:bodyPr>
            <a:normAutofit lnSpcReduction="10000"/>
          </a:bodyPr>
          <a:lstStyle/>
          <a:p>
            <a:pPr marL="1066800" lvl="1" indent="-609600" algn="l" eaLnBrk="1" hangingPunct="1">
              <a:lnSpc>
                <a:spcPct val="90000"/>
              </a:lnSpc>
              <a:buAutoNum type="arabicPeriod"/>
              <a:defRPr/>
            </a:pPr>
            <a:endParaRPr lang="pl-PL" altLang="pl-PL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71550" lvl="1" indent="-514350" algn="l">
              <a:lnSpc>
                <a:spcPct val="90000"/>
              </a:lnSpc>
              <a:buFont typeface="+mj-lt"/>
              <a:buAutoNum type="arabicPeriod"/>
              <a:defRPr/>
            </a:pPr>
            <a:r>
              <a:rPr lang="pl-PL" altLang="pl-PL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są użytkownicy bazy – kto szuka LGD?</a:t>
            </a:r>
          </a:p>
          <a:p>
            <a:pPr marL="1066800" lvl="1" indent="-609600" algn="l">
              <a:lnSpc>
                <a:spcPct val="90000"/>
              </a:lnSpc>
              <a:buAutoNum type="arabicPeriod"/>
              <a:defRPr/>
            </a:pPr>
            <a:endParaRPr lang="pl-PL" altLang="pl-PL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71550" lvl="1" indent="-514350" algn="l">
              <a:lnSpc>
                <a:spcPct val="90000"/>
              </a:lnSpc>
              <a:buFont typeface="+mj-lt"/>
              <a:buAutoNum type="arabicPeriod"/>
              <a:defRPr/>
            </a:pPr>
            <a:r>
              <a:rPr lang="pl-PL" alt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Według </a:t>
            </a:r>
            <a:r>
              <a:rPr lang="pl-PL" altLang="pl-PL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jakich kryteriów użytkownik wybiera LGD?</a:t>
            </a:r>
          </a:p>
          <a:p>
            <a:pPr lvl="1" algn="l">
              <a:lnSpc>
                <a:spcPct val="90000"/>
              </a:lnSpc>
              <a:defRPr/>
            </a:pP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Jakie </a:t>
            </a:r>
            <a:r>
              <a:rPr lang="pl-PL" altLang="pl-PL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powinny być pola wyszukiwania? </a:t>
            </a:r>
          </a:p>
          <a:p>
            <a:pPr marL="971550" lvl="1" indent="-51435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pl-PL" altLang="pl-PL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 eaLnBrk="1" hangingPunct="1">
              <a:lnSpc>
                <a:spcPct val="90000"/>
              </a:lnSpc>
              <a:defRPr/>
            </a:pPr>
            <a:r>
              <a:rPr lang="pl-PL" alt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	Czego potencjalny użytkownik szuka w 	bazie?</a:t>
            </a:r>
          </a:p>
          <a:p>
            <a:pPr lvl="1" algn="l" eaLnBrk="1" hangingPunct="1">
              <a:lnSpc>
                <a:spcPct val="90000"/>
              </a:lnSpc>
              <a:defRPr/>
            </a:pPr>
            <a:r>
              <a:rPr lang="pl-PL" alt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Jakie informacje o LGD powinny się znaleźć w bazie? </a:t>
            </a:r>
          </a:p>
          <a:p>
            <a:pPr marL="1066800" lvl="1" indent="-609600" algn="l" eaLnBrk="1" hangingPunct="1">
              <a:lnSpc>
                <a:spcPct val="90000"/>
              </a:lnSpc>
              <a:buAutoNum type="arabicPeriod"/>
              <a:defRPr/>
            </a:pPr>
            <a:endParaRPr lang="pl-PL" altLang="pl-PL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6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6631"/>
          <a:stretch>
            <a:fillRect/>
          </a:stretch>
        </p:blipFill>
        <p:spPr bwMode="auto">
          <a:xfrm>
            <a:off x="838200" y="344488"/>
            <a:ext cx="901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Obraz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3700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3213"/>
            <a:ext cx="1325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9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108</Words>
  <Application>Microsoft Office PowerPoint</Application>
  <PresentationFormat>Pokaz na ekranie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BAZA LGD na portalu KSOW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Fundacja Programów Pomocy dla Rolnictwa FAPA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 Długosz-Dzierżanowska</dc:creator>
  <cp:lastModifiedBy>Dominika Długosz-Dzierżanowska</cp:lastModifiedBy>
  <cp:revision>17</cp:revision>
  <cp:lastPrinted>2016-06-09T13:14:46Z</cp:lastPrinted>
  <dcterms:created xsi:type="dcterms:W3CDTF">2016-06-08T13:43:33Z</dcterms:created>
  <dcterms:modified xsi:type="dcterms:W3CDTF">2016-06-13T08:57:49Z</dcterms:modified>
</cp:coreProperties>
</file>