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  <p:sldMasterId id="2147483686" r:id="rId5"/>
    <p:sldMasterId id="2147483698" r:id="rId6"/>
    <p:sldMasterId id="2147483712" r:id="rId7"/>
  </p:sldMasterIdLst>
  <p:notesMasterIdLst>
    <p:notesMasterId r:id="rId25"/>
  </p:notesMasterIdLst>
  <p:sldIdLst>
    <p:sldId id="381" r:id="rId8"/>
    <p:sldId id="382" r:id="rId9"/>
    <p:sldId id="371" r:id="rId10"/>
    <p:sldId id="363" r:id="rId11"/>
    <p:sldId id="364" r:id="rId12"/>
    <p:sldId id="377" r:id="rId13"/>
    <p:sldId id="379" r:id="rId14"/>
    <p:sldId id="349" r:id="rId15"/>
    <p:sldId id="339" r:id="rId16"/>
    <p:sldId id="340" r:id="rId17"/>
    <p:sldId id="342" r:id="rId18"/>
    <p:sldId id="343" r:id="rId19"/>
    <p:sldId id="358" r:id="rId20"/>
    <p:sldId id="375" r:id="rId21"/>
    <p:sldId id="373" r:id="rId22"/>
    <p:sldId id="380" r:id="rId23"/>
    <p:sldId id="3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AFF"/>
    <a:srgbClr val="366C62"/>
    <a:srgbClr val="15291A"/>
    <a:srgbClr val="264A2F"/>
    <a:srgbClr val="3A7247"/>
    <a:srgbClr val="4B935C"/>
    <a:srgbClr val="7BBB8A"/>
    <a:srgbClr val="8DC59A"/>
    <a:srgbClr val="61AE74"/>
    <a:srgbClr val="D347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89FE82-A6A3-4120-9E19-CB9E67BC3B69}" v="103" dt="2020-11-17T17:59:15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3979" autoAdjust="0"/>
  </p:normalViewPr>
  <p:slideViewPr>
    <p:cSldViewPr snapToGrid="0">
      <p:cViewPr>
        <p:scale>
          <a:sx n="66" d="100"/>
          <a:sy n="66" d="100"/>
        </p:scale>
        <p:origin x="5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49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Alexandre (AGRI)" userId="S::alexandre.martin@ec.europa.eu::96f7f43f-193f-47ae-8f2f-72cdf833be78" providerId="AD" clId="Web-{7C89FE82-A6A3-4120-9E19-CB9E67BC3B69}"/>
    <pc:docChg chg="modSld">
      <pc:chgData name="MARTIN Alexandre (AGRI)" userId="S::alexandre.martin@ec.europa.eu::96f7f43f-193f-47ae-8f2f-72cdf833be78" providerId="AD" clId="Web-{7C89FE82-A6A3-4120-9E19-CB9E67BC3B69}" dt="2020-11-17T17:59:15.587" v="100" actId="20577"/>
      <pc:docMkLst>
        <pc:docMk/>
      </pc:docMkLst>
      <pc:sldChg chg="modSp">
        <pc:chgData name="MARTIN Alexandre (AGRI)" userId="S::alexandre.martin@ec.europa.eu::96f7f43f-193f-47ae-8f2f-72cdf833be78" providerId="AD" clId="Web-{7C89FE82-A6A3-4120-9E19-CB9E67BC3B69}" dt="2020-11-17T17:58:28.305" v="20" actId="20577"/>
        <pc:sldMkLst>
          <pc:docMk/>
          <pc:sldMk cId="143106178" sldId="261"/>
        </pc:sldMkLst>
        <pc:spChg chg="mod">
          <ac:chgData name="MARTIN Alexandre (AGRI)" userId="S::alexandre.martin@ec.europa.eu::96f7f43f-193f-47ae-8f2f-72cdf833be78" providerId="AD" clId="Web-{7C89FE82-A6A3-4120-9E19-CB9E67BC3B69}" dt="2020-11-17T17:58:28.305" v="20" actId="20577"/>
          <ac:spMkLst>
            <pc:docMk/>
            <pc:sldMk cId="143106178" sldId="261"/>
            <ac:spMk id="2" creationId="{00000000-0000-0000-0000-000000000000}"/>
          </ac:spMkLst>
        </pc:spChg>
      </pc:sldChg>
      <pc:sldChg chg="modSp">
        <pc:chgData name="MARTIN Alexandre (AGRI)" userId="S::alexandre.martin@ec.europa.eu::96f7f43f-193f-47ae-8f2f-72cdf833be78" providerId="AD" clId="Web-{7C89FE82-A6A3-4120-9E19-CB9E67BC3B69}" dt="2020-11-17T17:58:37.539" v="32" actId="20577"/>
        <pc:sldMkLst>
          <pc:docMk/>
          <pc:sldMk cId="2805983056" sldId="265"/>
        </pc:sldMkLst>
        <pc:spChg chg="mod">
          <ac:chgData name="MARTIN Alexandre (AGRI)" userId="S::alexandre.martin@ec.europa.eu::96f7f43f-193f-47ae-8f2f-72cdf833be78" providerId="AD" clId="Web-{7C89FE82-A6A3-4120-9E19-CB9E67BC3B69}" dt="2020-11-17T17:58:37.539" v="32" actId="20577"/>
          <ac:spMkLst>
            <pc:docMk/>
            <pc:sldMk cId="2805983056" sldId="265"/>
            <ac:spMk id="5" creationId="{00000000-0000-0000-0000-000000000000}"/>
          </ac:spMkLst>
        </pc:spChg>
      </pc:sldChg>
      <pc:sldChg chg="modSp">
        <pc:chgData name="MARTIN Alexandre (AGRI)" userId="S::alexandre.martin@ec.europa.eu::96f7f43f-193f-47ae-8f2f-72cdf833be78" providerId="AD" clId="Web-{7C89FE82-A6A3-4120-9E19-CB9E67BC3B69}" dt="2020-11-17T17:59:15.587" v="99" actId="20577"/>
        <pc:sldMkLst>
          <pc:docMk/>
          <pc:sldMk cId="2514202008" sldId="269"/>
        </pc:sldMkLst>
        <pc:spChg chg="mod">
          <ac:chgData name="MARTIN Alexandre (AGRI)" userId="S::alexandre.martin@ec.europa.eu::96f7f43f-193f-47ae-8f2f-72cdf833be78" providerId="AD" clId="Web-{7C89FE82-A6A3-4120-9E19-CB9E67BC3B69}" dt="2020-11-17T17:59:15.587" v="99" actId="20577"/>
          <ac:spMkLst>
            <pc:docMk/>
            <pc:sldMk cId="2514202008" sldId="269"/>
            <ac:spMk id="18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net1.cec.eu.int\AGRI\D\1\5-%20LTVRA\15.%20Rural%20pact\9.%20Commitments\21062022_Content_Export_TheRuralPactCommitmentCanvas_Export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rgbClr val="366C6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972597142029168"/>
          <c:y val="0.19621715928441347"/>
          <c:w val="0.58974822098943613"/>
          <c:h val="0.6013821316884262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Participants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65B8DA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74E-4817-B13D-6AC714112AA4}"/>
              </c:ext>
            </c:extLst>
          </c:dPt>
          <c:dPt>
            <c:idx val="1"/>
            <c:bubble3D val="0"/>
            <c:spPr>
              <a:solidFill>
                <a:srgbClr val="62AE74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B74E-4817-B13D-6AC714112AA4}"/>
              </c:ext>
            </c:extLst>
          </c:dPt>
          <c:dPt>
            <c:idx val="2"/>
            <c:bubble3D val="0"/>
            <c:spPr>
              <a:solidFill>
                <a:srgbClr val="D3473D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74E-4817-B13D-6AC714112AA4}"/>
              </c:ext>
            </c:extLst>
          </c:dPt>
          <c:dPt>
            <c:idx val="3"/>
            <c:bubble3D val="0"/>
            <c:spPr>
              <a:solidFill>
                <a:srgbClr val="DAB417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B74E-4817-B13D-6AC714112AA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366C6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B74E-4817-B13D-6AC714112AA4}"/>
                </c:ext>
              </c:extLst>
            </c:dLbl>
            <c:dLbl>
              <c:idx val="1"/>
              <c:layout>
                <c:manualLayout>
                  <c:x val="-6.8875573835393278E-2"/>
                  <c:y val="-9.912886283843661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366C6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74E-4817-B13D-6AC714112AA4}"/>
                </c:ext>
              </c:extLst>
            </c:dLbl>
            <c:dLbl>
              <c:idx val="2"/>
              <c:layout>
                <c:manualLayout>
                  <c:x val="0"/>
                  <c:y val="-3.053664180615395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366C6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74E-4817-B13D-6AC714112AA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366C6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B74E-4817-B13D-6AC714112A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rgbClr val="366C6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EU level</c:v>
                </c:pt>
                <c:pt idx="1">
                  <c:v>National level</c:v>
                </c:pt>
                <c:pt idx="2">
                  <c:v>Regional level</c:v>
                </c:pt>
                <c:pt idx="3">
                  <c:v>Local level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0.38</c:v>
                </c:pt>
                <c:pt idx="1">
                  <c:v>0.28000000000000003</c:v>
                </c:pt>
                <c:pt idx="2">
                  <c:v>0.16</c:v>
                </c:pt>
                <c:pt idx="3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4E-4817-B13D-6AC714112AA4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 commit as an:</c:v>
                </c:pt>
              </c:strCache>
            </c:strRef>
          </c:tx>
          <c:dPt>
            <c:idx val="0"/>
            <c:bubble3D val="0"/>
            <c:spPr>
              <a:solidFill>
                <a:srgbClr val="D3473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EAE-4813-BC57-99C5F5C3AA18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EAE-4813-BC57-99C5F5C3AA18}"/>
              </c:ext>
            </c:extLst>
          </c:dPt>
          <c:cat>
            <c:strRef>
              <c:f>Sheet1!$A$2:$A$3</c:f>
              <c:strCache>
                <c:ptCount val="2"/>
                <c:pt idx="0">
                  <c:v>Individual</c:v>
                </c:pt>
                <c:pt idx="1">
                  <c:v>Organisation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AE-4813-BC57-99C5F5C3AA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My commitment is: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AA0-4F5F-8E4F-628A9F82A4B8}"/>
              </c:ext>
            </c:extLst>
          </c:dPt>
          <c:dPt>
            <c:idx val="1"/>
            <c:bubble3D val="0"/>
            <c:spPr>
              <a:solidFill>
                <a:srgbClr val="62AE7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A0-4F5F-8E4F-628A9F82A4B8}"/>
              </c:ext>
            </c:extLst>
          </c:dPt>
          <c:cat>
            <c:strRef>
              <c:f>Sheet1!$A$2:$A$3</c:f>
              <c:strCache>
                <c:ptCount val="2"/>
                <c:pt idx="0">
                  <c:v>Formal</c:v>
                </c:pt>
                <c:pt idx="1">
                  <c:v>An idea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29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A0-4F5F-8E4F-628A9F82A4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[21062022_Content_Export_TheRuralPactCommitmentCanvas_Export.xls]Content!PivotTable45</c:name>
    <c:fmtId val="6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Content!$B$98:$B$99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2C-4C6A-8861-705FDB43527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2C-4C6A-8861-705FDB43527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2C-4C6A-8861-705FDB43527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2C-4C6A-8861-705FDB43527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2C-4C6A-8861-705FDB435278}"/>
              </c:ext>
            </c:extLst>
          </c:dPt>
          <c:dPt>
            <c:idx val="5"/>
            <c:bubble3D val="0"/>
            <c:spPr>
              <a:solidFill>
                <a:srgbClr val="62AE7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2C-4C6A-8861-705FDB43527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E2C-4C6A-8861-705FDB435278}"/>
              </c:ext>
            </c:extLst>
          </c:dPt>
          <c:dPt>
            <c:idx val="7"/>
            <c:bubble3D val="0"/>
            <c:spPr>
              <a:solidFill>
                <a:srgbClr val="D3473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E2C-4C6A-8861-705FDB43527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E2C-4C6A-8861-705FDB43527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4E2C-4C6A-8861-705FDB435278}"/>
              </c:ext>
            </c:extLst>
          </c:dPt>
          <c:dPt>
            <c:idx val="1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4E2C-4C6A-8861-705FDB435278}"/>
              </c:ext>
            </c:extLst>
          </c:dPt>
          <c:dPt>
            <c:idx val="11"/>
            <c:bubble3D val="0"/>
            <c:spPr>
              <a:solidFill>
                <a:srgbClr val="366C6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4E2C-4C6A-8861-705FDB435278}"/>
              </c:ext>
            </c:extLst>
          </c:dPt>
          <c:cat>
            <c:strRef>
              <c:f>Content!$A$100:$A$111</c:f>
              <c:strCache>
                <c:ptCount val="12"/>
                <c:pt idx="0">
                  <c:v>Austria</c:v>
                </c:pt>
                <c:pt idx="1">
                  <c:v>Belgium</c:v>
                </c:pt>
                <c:pt idx="2">
                  <c:v>Bulgaria</c:v>
                </c:pt>
                <c:pt idx="3">
                  <c:v>France</c:v>
                </c:pt>
                <c:pt idx="4">
                  <c:v>Germany</c:v>
                </c:pt>
                <c:pt idx="5">
                  <c:v>Greece</c:v>
                </c:pt>
                <c:pt idx="6">
                  <c:v>Ireland</c:v>
                </c:pt>
                <c:pt idx="7">
                  <c:v>Italy</c:v>
                </c:pt>
                <c:pt idx="8">
                  <c:v>Netherlands</c:v>
                </c:pt>
                <c:pt idx="9">
                  <c:v>Portugal</c:v>
                </c:pt>
                <c:pt idx="10">
                  <c:v>Spain</c:v>
                </c:pt>
                <c:pt idx="11">
                  <c:v>Sweden</c:v>
                </c:pt>
              </c:strCache>
            </c:strRef>
          </c:cat>
          <c:val>
            <c:numRef>
              <c:f>Content!$B$100:$B$111</c:f>
              <c:numCache>
                <c:formatCode>General</c:formatCode>
                <c:ptCount val="12"/>
                <c:pt idx="0">
                  <c:v>1</c:v>
                </c:pt>
                <c:pt idx="1">
                  <c:v>6</c:v>
                </c:pt>
                <c:pt idx="2">
                  <c:v>1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  <c:pt idx="6">
                  <c:v>3</c:v>
                </c:pt>
                <c:pt idx="7">
                  <c:v>8</c:v>
                </c:pt>
                <c:pt idx="8">
                  <c:v>2</c:v>
                </c:pt>
                <c:pt idx="9">
                  <c:v>1</c:v>
                </c:pt>
                <c:pt idx="10">
                  <c:v>9</c:v>
                </c:pt>
                <c:pt idx="1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4E2C-4C6A-8861-705FDB4352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D927B6-3B1D-49F3-9D2E-96D6BF91E3B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C05E997-60BA-466E-9576-D3F9C307A5CC}">
      <dgm:prSet phldrT="[Text]" custT="1"/>
      <dgm:spPr/>
      <dgm:t>
        <a:bodyPr/>
        <a:lstStyle/>
        <a:p>
          <a:endParaRPr lang="en-US" sz="3200" dirty="0"/>
        </a:p>
      </dgm:t>
    </dgm:pt>
    <dgm:pt modelId="{2ECA0A37-403E-4A8B-8DEA-B02863F898F5}" type="sibTrans" cxnId="{85C4AC78-F640-45FB-A0E5-2A9A07D06DD0}">
      <dgm:prSet/>
      <dgm:spPr/>
      <dgm:t>
        <a:bodyPr/>
        <a:lstStyle/>
        <a:p>
          <a:endParaRPr lang="en-US"/>
        </a:p>
      </dgm:t>
    </dgm:pt>
    <dgm:pt modelId="{1172749F-9FBB-40D9-9D81-47E8102B8B80}" type="parTrans" cxnId="{85C4AC78-F640-45FB-A0E5-2A9A07D06DD0}">
      <dgm:prSet/>
      <dgm:spPr/>
      <dgm:t>
        <a:bodyPr/>
        <a:lstStyle/>
        <a:p>
          <a:endParaRPr lang="en-US"/>
        </a:p>
      </dgm:t>
    </dgm:pt>
    <dgm:pt modelId="{91829EC9-99B0-4892-991C-6DA0458D7390}" type="pres">
      <dgm:prSet presAssocID="{D7D927B6-3B1D-49F3-9D2E-96D6BF91E3BC}" presName="arrowDiagram" presStyleCnt="0">
        <dgm:presLayoutVars>
          <dgm:chMax val="5"/>
          <dgm:dir/>
          <dgm:resizeHandles val="exact"/>
        </dgm:presLayoutVars>
      </dgm:prSet>
      <dgm:spPr/>
    </dgm:pt>
    <dgm:pt modelId="{66AA142B-50C5-4860-AB7E-67A2EABFA4AC}" type="pres">
      <dgm:prSet presAssocID="{D7D927B6-3B1D-49F3-9D2E-96D6BF91E3BC}" presName="arrow" presStyleLbl="bgShp" presStyleIdx="0" presStyleCnt="1" custLinFactNeighborX="31138" custLinFactNeighborY="-30067"/>
      <dgm:spPr/>
    </dgm:pt>
    <dgm:pt modelId="{6998DEA1-8EB3-46CE-A26D-C4585A11BA88}" type="pres">
      <dgm:prSet presAssocID="{D7D927B6-3B1D-49F3-9D2E-96D6BF91E3BC}" presName="arrowDiagram1" presStyleCnt="0">
        <dgm:presLayoutVars>
          <dgm:bulletEnabled val="1"/>
        </dgm:presLayoutVars>
      </dgm:prSet>
      <dgm:spPr/>
    </dgm:pt>
    <dgm:pt modelId="{D4D1B9CA-1D1E-4157-B8AD-9090250A2014}" type="pres">
      <dgm:prSet presAssocID="{EC05E997-60BA-466E-9576-D3F9C307A5CC}" presName="bullet1" presStyleLbl="node1" presStyleIdx="0" presStyleCnt="1"/>
      <dgm:spPr/>
    </dgm:pt>
    <dgm:pt modelId="{485413A1-AB76-4797-A6D1-4FFBCD4DFD44}" type="pres">
      <dgm:prSet presAssocID="{EC05E997-60BA-466E-9576-D3F9C307A5CC}" presName="textBox1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E54BB7-E32C-4296-926D-18ED23BE40B9}" type="presOf" srcId="{EC05E997-60BA-466E-9576-D3F9C307A5CC}" destId="{485413A1-AB76-4797-A6D1-4FFBCD4DFD44}" srcOrd="0" destOrd="0" presId="urn:microsoft.com/office/officeart/2005/8/layout/arrow2"/>
    <dgm:cxn modelId="{85C4AC78-F640-45FB-A0E5-2A9A07D06DD0}" srcId="{D7D927B6-3B1D-49F3-9D2E-96D6BF91E3BC}" destId="{EC05E997-60BA-466E-9576-D3F9C307A5CC}" srcOrd="0" destOrd="0" parTransId="{1172749F-9FBB-40D9-9D81-47E8102B8B80}" sibTransId="{2ECA0A37-403E-4A8B-8DEA-B02863F898F5}"/>
    <dgm:cxn modelId="{620461F7-43B4-4B14-9F0B-E91CCF7F9419}" type="presOf" srcId="{D7D927B6-3B1D-49F3-9D2E-96D6BF91E3BC}" destId="{91829EC9-99B0-4892-991C-6DA0458D7390}" srcOrd="0" destOrd="0" presId="urn:microsoft.com/office/officeart/2005/8/layout/arrow2"/>
    <dgm:cxn modelId="{C5F2D50D-4C14-4940-B4BD-E027D848DA58}" type="presParOf" srcId="{91829EC9-99B0-4892-991C-6DA0458D7390}" destId="{66AA142B-50C5-4860-AB7E-67A2EABFA4AC}" srcOrd="0" destOrd="0" presId="urn:microsoft.com/office/officeart/2005/8/layout/arrow2"/>
    <dgm:cxn modelId="{4559C174-B348-4A10-9827-06B64804755C}" type="presParOf" srcId="{91829EC9-99B0-4892-991C-6DA0458D7390}" destId="{6998DEA1-8EB3-46CE-A26D-C4585A11BA88}" srcOrd="1" destOrd="0" presId="urn:microsoft.com/office/officeart/2005/8/layout/arrow2"/>
    <dgm:cxn modelId="{18832004-1596-44AA-99EA-B35D49C6899D}" type="presParOf" srcId="{6998DEA1-8EB3-46CE-A26D-C4585A11BA88}" destId="{D4D1B9CA-1D1E-4157-B8AD-9090250A2014}" srcOrd="0" destOrd="0" presId="urn:microsoft.com/office/officeart/2005/8/layout/arrow2"/>
    <dgm:cxn modelId="{1AE2743E-6B7F-4C69-B361-D44123027D77}" type="presParOf" srcId="{6998DEA1-8EB3-46CE-A26D-C4585A11BA88}" destId="{485413A1-AB76-4797-A6D1-4FFBCD4DFD44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EF1F14-B47F-4DDC-AB85-7183F6F52474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4D049B9-3815-4348-AB55-0CD0FDFD3759}">
      <dgm:prSet phldrT="[Text]" custT="1"/>
      <dgm:spPr/>
      <dgm:t>
        <a:bodyPr/>
        <a:lstStyle/>
        <a:p>
          <a:r>
            <a:rPr lang="en-US" sz="1600" b="1" dirty="0"/>
            <a:t>Rural observatory</a:t>
          </a:r>
        </a:p>
      </dgm:t>
    </dgm:pt>
    <dgm:pt modelId="{AF52E336-0814-4B5D-979B-123F307E799B}" type="parTrans" cxnId="{923B025B-7BBE-4E91-A4FA-2AE542003AE3}">
      <dgm:prSet/>
      <dgm:spPr/>
      <dgm:t>
        <a:bodyPr/>
        <a:lstStyle/>
        <a:p>
          <a:endParaRPr lang="en-US" sz="2000"/>
        </a:p>
      </dgm:t>
    </dgm:pt>
    <dgm:pt modelId="{D6BDD0E5-5FF5-4D0E-BC99-AA11B6FF4DFC}" type="sibTrans" cxnId="{923B025B-7BBE-4E91-A4FA-2AE542003AE3}">
      <dgm:prSet/>
      <dgm:spPr/>
      <dgm:t>
        <a:bodyPr/>
        <a:lstStyle/>
        <a:p>
          <a:endParaRPr lang="en-US" sz="2000"/>
        </a:p>
      </dgm:t>
    </dgm:pt>
    <dgm:pt modelId="{A11D186C-8A13-48EF-927B-62BE14E94932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600" b="1" dirty="0" smtClean="0"/>
            <a:t>Collecting and making rural data available </a:t>
          </a:r>
          <a:endParaRPr lang="en-US" sz="1600" b="1" dirty="0"/>
        </a:p>
      </dgm:t>
    </dgm:pt>
    <dgm:pt modelId="{9366787F-9C69-4D18-85C9-B3F1F305906C}" type="parTrans" cxnId="{4448C217-47C7-439C-A4D8-3727E11BF79A}">
      <dgm:prSet/>
      <dgm:spPr/>
      <dgm:t>
        <a:bodyPr/>
        <a:lstStyle/>
        <a:p>
          <a:endParaRPr lang="en-US" sz="2000"/>
        </a:p>
      </dgm:t>
    </dgm:pt>
    <dgm:pt modelId="{DF907807-C3FF-43BC-A2BE-708E4D8F08C6}" type="sibTrans" cxnId="{4448C217-47C7-439C-A4D8-3727E11BF79A}">
      <dgm:prSet/>
      <dgm:spPr/>
      <dgm:t>
        <a:bodyPr/>
        <a:lstStyle/>
        <a:p>
          <a:endParaRPr lang="en-US" sz="2000"/>
        </a:p>
      </dgm:t>
    </dgm:pt>
    <dgm:pt modelId="{46893796-B754-41E0-8A84-E9E13B26540D}">
      <dgm:prSet phldrT="[Text]" custT="1"/>
      <dgm:spPr/>
      <dgm:t>
        <a:bodyPr/>
        <a:lstStyle/>
        <a:p>
          <a:r>
            <a:rPr lang="en-US" sz="1600" b="1" dirty="0"/>
            <a:t>Improving statistics</a:t>
          </a:r>
        </a:p>
      </dgm:t>
    </dgm:pt>
    <dgm:pt modelId="{EB9A7CE9-6E9C-40A0-92BF-88FDD68469FA}" type="parTrans" cxnId="{B4AC4DA1-5908-4A12-B99B-30EE830C76DA}">
      <dgm:prSet/>
      <dgm:spPr/>
      <dgm:t>
        <a:bodyPr/>
        <a:lstStyle/>
        <a:p>
          <a:endParaRPr lang="en-US" sz="2000"/>
        </a:p>
      </dgm:t>
    </dgm:pt>
    <dgm:pt modelId="{F214C89B-62E6-42C9-960C-7E416431B291}" type="sibTrans" cxnId="{B4AC4DA1-5908-4A12-B99B-30EE830C76DA}">
      <dgm:prSet/>
      <dgm:spPr/>
      <dgm:t>
        <a:bodyPr/>
        <a:lstStyle/>
        <a:p>
          <a:endParaRPr lang="en-US" sz="2000"/>
        </a:p>
      </dgm:t>
    </dgm:pt>
    <dgm:pt modelId="{54765477-8E0D-4C33-88E9-C63CB0CBFE73}">
      <dgm:prSet phldrT="[Text]" custT="1"/>
      <dgm:spPr/>
      <dgm:t>
        <a:bodyPr/>
        <a:lstStyle/>
        <a:p>
          <a:r>
            <a:rPr lang="en-US" sz="1600" dirty="0"/>
            <a:t>Transmission of </a:t>
          </a:r>
          <a:r>
            <a:rPr lang="en-US" sz="1600" b="1" dirty="0"/>
            <a:t>georeferenced data </a:t>
          </a:r>
          <a:r>
            <a:rPr lang="en-US" sz="1600" dirty="0"/>
            <a:t>by </a:t>
          </a:r>
          <a:r>
            <a:rPr lang="en-US" sz="1600" dirty="0" smtClean="0"/>
            <a:t>MS</a:t>
          </a:r>
          <a:endParaRPr lang="en-US" sz="1600" dirty="0"/>
        </a:p>
      </dgm:t>
    </dgm:pt>
    <dgm:pt modelId="{91D4CC42-E358-4440-B4E5-7910DFE32CD3}" type="parTrans" cxnId="{8159E014-171B-4E78-BAC0-47B8B8E0E953}">
      <dgm:prSet/>
      <dgm:spPr/>
      <dgm:t>
        <a:bodyPr/>
        <a:lstStyle/>
        <a:p>
          <a:endParaRPr lang="en-US" sz="2000"/>
        </a:p>
      </dgm:t>
    </dgm:pt>
    <dgm:pt modelId="{FE9615D8-5272-4EBD-8A95-1F5F823BDA13}" type="sibTrans" cxnId="{8159E014-171B-4E78-BAC0-47B8B8E0E953}">
      <dgm:prSet/>
      <dgm:spPr/>
      <dgm:t>
        <a:bodyPr/>
        <a:lstStyle/>
        <a:p>
          <a:endParaRPr lang="en-US" sz="2000"/>
        </a:p>
      </dgm:t>
    </dgm:pt>
    <dgm:pt modelId="{DAECDD9E-136D-4CC0-8D84-AACFAF444852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600" dirty="0"/>
            <a:t>First dashboards expected for </a:t>
          </a:r>
          <a:r>
            <a:rPr lang="en-US" sz="1600" b="1" dirty="0"/>
            <a:t>end of 2022</a:t>
          </a:r>
        </a:p>
      </dgm:t>
    </dgm:pt>
    <dgm:pt modelId="{15BFC75C-B0D3-4C5C-AA91-54B6960DCC87}" type="parTrans" cxnId="{DB9D2486-F8C9-48CC-B1C7-9017BB010F08}">
      <dgm:prSet/>
      <dgm:spPr/>
      <dgm:t>
        <a:bodyPr/>
        <a:lstStyle/>
        <a:p>
          <a:endParaRPr lang="en-US" sz="2000"/>
        </a:p>
      </dgm:t>
    </dgm:pt>
    <dgm:pt modelId="{F4C19C7C-E58C-4C22-B271-CA898123BD4B}" type="sibTrans" cxnId="{DB9D2486-F8C9-48CC-B1C7-9017BB010F08}">
      <dgm:prSet/>
      <dgm:spPr/>
      <dgm:t>
        <a:bodyPr/>
        <a:lstStyle/>
        <a:p>
          <a:endParaRPr lang="en-US" sz="2000"/>
        </a:p>
      </dgm:t>
    </dgm:pt>
    <dgm:pt modelId="{689AF7B3-6D03-4A25-9116-46AF86769905}">
      <dgm:prSet phldrT="[Text]" custT="1"/>
      <dgm:spPr/>
      <dgm:t>
        <a:bodyPr/>
        <a:lstStyle/>
        <a:p>
          <a:r>
            <a:rPr lang="en-US" sz="1600" b="1" dirty="0"/>
            <a:t>Functional rural areas</a:t>
          </a:r>
        </a:p>
      </dgm:t>
    </dgm:pt>
    <dgm:pt modelId="{3DEE4E39-076C-4371-BE68-75B1C2033B29}" type="parTrans" cxnId="{6EBC8ECB-0747-4A8C-B146-F3133D5301CC}">
      <dgm:prSet/>
      <dgm:spPr/>
      <dgm:t>
        <a:bodyPr/>
        <a:lstStyle/>
        <a:p>
          <a:endParaRPr lang="en-US" sz="2000"/>
        </a:p>
      </dgm:t>
    </dgm:pt>
    <dgm:pt modelId="{F0A59303-E036-4B87-A117-C8CEF864E239}" type="sibTrans" cxnId="{6EBC8ECB-0747-4A8C-B146-F3133D5301CC}">
      <dgm:prSet/>
      <dgm:spPr/>
      <dgm:t>
        <a:bodyPr/>
        <a:lstStyle/>
        <a:p>
          <a:endParaRPr lang="en-US" sz="2000"/>
        </a:p>
      </dgm:t>
    </dgm:pt>
    <dgm:pt modelId="{003B7220-4008-4112-BA3C-29107064050C}">
      <dgm:prSet phldrT="[Text]" custT="1"/>
      <dgm:spPr/>
      <dgm:t>
        <a:bodyPr/>
        <a:lstStyle/>
        <a:p>
          <a:r>
            <a:rPr lang="en-US" sz="1600" b="1" dirty="0"/>
            <a:t>First methodology </a:t>
          </a:r>
          <a:r>
            <a:rPr lang="en-US" sz="1600" dirty="0"/>
            <a:t>developed by JRC and REGIO</a:t>
          </a:r>
        </a:p>
      </dgm:t>
    </dgm:pt>
    <dgm:pt modelId="{D0D29958-7C74-448C-B2DF-D3EFF3E1C551}" type="parTrans" cxnId="{FA56DE80-41BA-45DF-91C3-B60441C11F9E}">
      <dgm:prSet/>
      <dgm:spPr/>
      <dgm:t>
        <a:bodyPr/>
        <a:lstStyle/>
        <a:p>
          <a:endParaRPr lang="en-US" sz="2000"/>
        </a:p>
      </dgm:t>
    </dgm:pt>
    <dgm:pt modelId="{06C2FBCF-4A68-4A5A-9183-78C7EDD63E0D}" type="sibTrans" cxnId="{FA56DE80-41BA-45DF-91C3-B60441C11F9E}">
      <dgm:prSet/>
      <dgm:spPr/>
      <dgm:t>
        <a:bodyPr/>
        <a:lstStyle/>
        <a:p>
          <a:endParaRPr lang="en-US" sz="2000"/>
        </a:p>
      </dgm:t>
    </dgm:pt>
    <dgm:pt modelId="{7C190B78-1DB8-4B03-A02F-6B72D4EDBE6E}">
      <dgm:prSet phldrT="[Text]" custT="1"/>
      <dgm:spPr/>
      <dgm:t>
        <a:bodyPr/>
        <a:lstStyle/>
        <a:p>
          <a:r>
            <a:rPr lang="en-US" sz="1600" dirty="0"/>
            <a:t>Experimental datasets on </a:t>
          </a:r>
          <a:r>
            <a:rPr lang="en-US" sz="1600" b="1" dirty="0"/>
            <a:t>healthcare</a:t>
          </a:r>
          <a:r>
            <a:rPr lang="en-US" sz="1600" dirty="0"/>
            <a:t> and </a:t>
          </a:r>
          <a:r>
            <a:rPr lang="en-US" sz="1600" b="1" dirty="0"/>
            <a:t>education facilities </a:t>
          </a:r>
          <a:r>
            <a:rPr lang="en-US" sz="1600" dirty="0"/>
            <a:t>published</a:t>
          </a:r>
        </a:p>
      </dgm:t>
    </dgm:pt>
    <dgm:pt modelId="{AFCB4A0C-7C4B-4B03-ACED-01B550207468}" type="parTrans" cxnId="{E315FBAA-1928-4EFF-BB9F-B0D9AEF58BBD}">
      <dgm:prSet/>
      <dgm:spPr/>
      <dgm:t>
        <a:bodyPr/>
        <a:lstStyle/>
        <a:p>
          <a:endParaRPr lang="en-US" sz="2000"/>
        </a:p>
      </dgm:t>
    </dgm:pt>
    <dgm:pt modelId="{AF02D1D0-5911-49E1-B9A6-EE826E558FD0}" type="sibTrans" cxnId="{E315FBAA-1928-4EFF-BB9F-B0D9AEF58BBD}">
      <dgm:prSet/>
      <dgm:spPr/>
      <dgm:t>
        <a:bodyPr/>
        <a:lstStyle/>
        <a:p>
          <a:endParaRPr lang="en-US" sz="2000"/>
        </a:p>
      </dgm:t>
    </dgm:pt>
    <dgm:pt modelId="{A46ABAFF-1370-44F1-9B40-8CFA77A02376}">
      <dgm:prSet phldrT="[Text]" custT="1"/>
      <dgm:spPr/>
      <dgm:t>
        <a:bodyPr/>
        <a:lstStyle/>
        <a:p>
          <a:r>
            <a:rPr lang="en-US" sz="1600" b="1" dirty="0"/>
            <a:t>Toolkit on EU funding</a:t>
          </a:r>
        </a:p>
      </dgm:t>
    </dgm:pt>
    <dgm:pt modelId="{7F2BC06D-E0C5-4D6A-98AF-D5ED0CED62A2}" type="parTrans" cxnId="{2E7C5FDD-5C32-4F84-844A-F528247FA79C}">
      <dgm:prSet/>
      <dgm:spPr/>
      <dgm:t>
        <a:bodyPr/>
        <a:lstStyle/>
        <a:p>
          <a:endParaRPr lang="en-US" sz="2000"/>
        </a:p>
      </dgm:t>
    </dgm:pt>
    <dgm:pt modelId="{D2D282B1-49CF-4164-AA43-EB56260C7AEF}" type="sibTrans" cxnId="{2E7C5FDD-5C32-4F84-844A-F528247FA79C}">
      <dgm:prSet/>
      <dgm:spPr/>
      <dgm:t>
        <a:bodyPr/>
        <a:lstStyle/>
        <a:p>
          <a:endParaRPr lang="en-US" sz="2000"/>
        </a:p>
      </dgm:t>
    </dgm:pt>
    <dgm:pt modelId="{2BFBD9A6-BBBC-408C-9972-D76E5AA476AA}">
      <dgm:prSet phldrT="[Text]" custT="1"/>
      <dgm:spPr/>
      <dgm:t>
        <a:bodyPr/>
        <a:lstStyle/>
        <a:p>
          <a:r>
            <a:rPr lang="en-US" sz="1600" b="0" dirty="0" smtClean="0"/>
            <a:t>Administrative agreement with JRC</a:t>
          </a:r>
          <a:endParaRPr lang="en-US" sz="1600" b="0" dirty="0"/>
        </a:p>
      </dgm:t>
    </dgm:pt>
    <dgm:pt modelId="{0831723C-5477-4025-80AD-320D6464C9FE}" type="parTrans" cxnId="{0D522E90-763D-4BD4-AA13-D872B200E26B}">
      <dgm:prSet/>
      <dgm:spPr/>
      <dgm:t>
        <a:bodyPr/>
        <a:lstStyle/>
        <a:p>
          <a:endParaRPr lang="en-US" sz="2000"/>
        </a:p>
      </dgm:t>
    </dgm:pt>
    <dgm:pt modelId="{70795D1A-13B1-4CF9-A39B-EE835CF38A16}" type="sibTrans" cxnId="{0D522E90-763D-4BD4-AA13-D872B200E26B}">
      <dgm:prSet/>
      <dgm:spPr/>
      <dgm:t>
        <a:bodyPr/>
        <a:lstStyle/>
        <a:p>
          <a:endParaRPr lang="en-US" sz="2000"/>
        </a:p>
      </dgm:t>
    </dgm:pt>
    <dgm:pt modelId="{E6551E77-7168-4D0F-A504-5AA6D24528C7}">
      <dgm:prSet phldrT="[Text]" custT="1"/>
      <dgm:spPr/>
      <dgm:t>
        <a:bodyPr/>
        <a:lstStyle/>
        <a:p>
          <a:r>
            <a:rPr lang="en-US" sz="1600" dirty="0" smtClean="0"/>
            <a:t>Tendering in progress </a:t>
          </a:r>
          <a:r>
            <a:rPr lang="en-US" sz="1600" dirty="0"/>
            <a:t>for a </a:t>
          </a:r>
          <a:r>
            <a:rPr lang="en-US" sz="1600" b="1" dirty="0" smtClean="0"/>
            <a:t>Rural pact support office </a:t>
          </a:r>
          <a:r>
            <a:rPr lang="en-US" sz="1600" dirty="0"/>
            <a:t>(events, working groups, </a:t>
          </a:r>
          <a:r>
            <a:rPr lang="en-US" sz="1600" dirty="0" smtClean="0"/>
            <a:t>comm. </a:t>
          </a:r>
          <a:r>
            <a:rPr lang="en-US" sz="1600" dirty="0"/>
            <a:t>etc.)</a:t>
          </a:r>
        </a:p>
      </dgm:t>
    </dgm:pt>
    <dgm:pt modelId="{1EF5C6A5-5C94-408C-AB02-0079161FC93A}" type="parTrans" cxnId="{8CE9D930-117B-4E27-8E5E-DE82EC8DB3D1}">
      <dgm:prSet/>
      <dgm:spPr/>
      <dgm:t>
        <a:bodyPr/>
        <a:lstStyle/>
        <a:p>
          <a:endParaRPr lang="en-US" sz="2000"/>
        </a:p>
      </dgm:t>
    </dgm:pt>
    <dgm:pt modelId="{DD128FCD-3F94-45B2-8C26-C35E761EAAA8}" type="sibTrans" cxnId="{8CE9D930-117B-4E27-8E5E-DE82EC8DB3D1}">
      <dgm:prSet/>
      <dgm:spPr/>
      <dgm:t>
        <a:bodyPr/>
        <a:lstStyle/>
        <a:p>
          <a:endParaRPr lang="en-US" sz="2000"/>
        </a:p>
      </dgm:t>
    </dgm:pt>
    <dgm:pt modelId="{8C19F655-D962-482F-BD22-6D2DE88B8865}">
      <dgm:prSet phldrT="[Text]" custT="1"/>
      <dgm:spPr/>
      <dgm:t>
        <a:bodyPr/>
        <a:lstStyle/>
        <a:p>
          <a:r>
            <a:rPr lang="en-US" sz="1600" b="1" dirty="0"/>
            <a:t>Facilitation of the Rural Pact</a:t>
          </a:r>
        </a:p>
      </dgm:t>
    </dgm:pt>
    <dgm:pt modelId="{F003AB9E-511B-4D2D-8FD7-1EBAEE4673FA}" type="parTrans" cxnId="{5E8E075C-3BDD-4709-BE59-C5080B23C53C}">
      <dgm:prSet/>
      <dgm:spPr/>
      <dgm:t>
        <a:bodyPr/>
        <a:lstStyle/>
        <a:p>
          <a:endParaRPr lang="en-US" sz="2000"/>
        </a:p>
      </dgm:t>
    </dgm:pt>
    <dgm:pt modelId="{8B18D457-33C3-4851-AC2E-B468DEB185B4}" type="sibTrans" cxnId="{5E8E075C-3BDD-4709-BE59-C5080B23C53C}">
      <dgm:prSet/>
      <dgm:spPr/>
      <dgm:t>
        <a:bodyPr/>
        <a:lstStyle/>
        <a:p>
          <a:endParaRPr lang="en-US" sz="2000"/>
        </a:p>
      </dgm:t>
    </dgm:pt>
    <dgm:pt modelId="{D3425342-AFD4-4390-94D1-B9E54F1352EC}">
      <dgm:prSet phldrT="[Text]" custT="1"/>
      <dgm:spPr/>
      <dgm:t>
        <a:bodyPr/>
        <a:lstStyle/>
        <a:p>
          <a:r>
            <a:rPr lang="en-US" sz="1600" dirty="0"/>
            <a:t>Delivery 2023</a:t>
          </a:r>
        </a:p>
      </dgm:t>
    </dgm:pt>
    <dgm:pt modelId="{ED17876F-BAF0-4638-BE45-55B83A06F9D9}" type="parTrans" cxnId="{93BCCD53-1389-43C5-A24F-836386D6CBE8}">
      <dgm:prSet/>
      <dgm:spPr/>
      <dgm:t>
        <a:bodyPr/>
        <a:lstStyle/>
        <a:p>
          <a:endParaRPr lang="en-US" sz="2000"/>
        </a:p>
      </dgm:t>
    </dgm:pt>
    <dgm:pt modelId="{4ED64BEA-5F80-4093-809F-81E20A8A63A3}" type="sibTrans" cxnId="{93BCCD53-1389-43C5-A24F-836386D6CBE8}">
      <dgm:prSet/>
      <dgm:spPr/>
      <dgm:t>
        <a:bodyPr/>
        <a:lstStyle/>
        <a:p>
          <a:endParaRPr lang="en-US" sz="2000"/>
        </a:p>
      </dgm:t>
    </dgm:pt>
    <dgm:pt modelId="{F33CFC5C-4462-47D7-9D8F-147F0805746A}">
      <dgm:prSet phldrT="[Text]" custT="1"/>
      <dgm:spPr/>
      <dgm:t>
        <a:bodyPr/>
        <a:lstStyle/>
        <a:p>
          <a:r>
            <a:rPr lang="en-US" sz="1600" dirty="0"/>
            <a:t>Start in 2023</a:t>
          </a:r>
        </a:p>
      </dgm:t>
    </dgm:pt>
    <dgm:pt modelId="{C230C427-298E-4569-824E-B91645586DD4}" type="parTrans" cxnId="{29FBFD89-D7CA-4136-A6A4-42E8C70E5202}">
      <dgm:prSet/>
      <dgm:spPr/>
      <dgm:t>
        <a:bodyPr/>
        <a:lstStyle/>
        <a:p>
          <a:endParaRPr lang="en-US" sz="2000"/>
        </a:p>
      </dgm:t>
    </dgm:pt>
    <dgm:pt modelId="{B7AAD427-83FB-4ADA-85B0-5ACE9B02C2F9}" type="sibTrans" cxnId="{29FBFD89-D7CA-4136-A6A4-42E8C70E5202}">
      <dgm:prSet/>
      <dgm:spPr/>
      <dgm:t>
        <a:bodyPr/>
        <a:lstStyle/>
        <a:p>
          <a:endParaRPr lang="en-US" sz="2000"/>
        </a:p>
      </dgm:t>
    </dgm:pt>
    <dgm:pt modelId="{E1F39AD7-F80E-48C4-9189-CADC5F99ACAC}">
      <dgm:prSet phldrT="[Text]" custT="1"/>
      <dgm:spPr/>
      <dgm:t>
        <a:bodyPr/>
        <a:lstStyle/>
        <a:p>
          <a:r>
            <a:rPr lang="en-US" sz="1600" b="1" dirty="0" smtClean="0"/>
            <a:t>Rural proofing</a:t>
          </a:r>
          <a:endParaRPr lang="en-US" sz="1600" b="1" dirty="0"/>
        </a:p>
      </dgm:t>
    </dgm:pt>
    <dgm:pt modelId="{58F76054-B3A0-4A4A-B232-909BBE1380AD}" type="parTrans" cxnId="{4A43ACD3-E5D4-43D3-AFFD-AD3ADA30D79F}">
      <dgm:prSet/>
      <dgm:spPr/>
      <dgm:t>
        <a:bodyPr/>
        <a:lstStyle/>
        <a:p>
          <a:endParaRPr lang="en-US" sz="2000"/>
        </a:p>
      </dgm:t>
    </dgm:pt>
    <dgm:pt modelId="{8D944D5E-560D-41C8-8751-0D52E4E90DD6}" type="sibTrans" cxnId="{4A43ACD3-E5D4-43D3-AFFD-AD3ADA30D79F}">
      <dgm:prSet/>
      <dgm:spPr/>
      <dgm:t>
        <a:bodyPr/>
        <a:lstStyle/>
        <a:p>
          <a:endParaRPr lang="en-US" sz="2000"/>
        </a:p>
      </dgm:t>
    </dgm:pt>
    <dgm:pt modelId="{45C3AD74-814C-41B3-8494-709BD98C54E9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600" dirty="0" smtClean="0"/>
            <a:t>Kick-off meeting </a:t>
          </a:r>
          <a:r>
            <a:rPr lang="en-US" sz="1600" b="1" dirty="0" smtClean="0"/>
            <a:t>23 June</a:t>
          </a:r>
          <a:endParaRPr lang="en-US" sz="1600" b="1" dirty="0"/>
        </a:p>
      </dgm:t>
    </dgm:pt>
    <dgm:pt modelId="{2B49B661-940A-4E95-9EDD-9B34D5C6E1BD}" type="parTrans" cxnId="{24665FB3-3AB0-4A0A-B261-2638C9722411}">
      <dgm:prSet/>
      <dgm:spPr/>
      <dgm:t>
        <a:bodyPr/>
        <a:lstStyle/>
        <a:p>
          <a:endParaRPr lang="en-US" sz="2000"/>
        </a:p>
      </dgm:t>
    </dgm:pt>
    <dgm:pt modelId="{8B300306-11CE-4C9C-9BD2-0504D0C3BB80}" type="sibTrans" cxnId="{24665FB3-3AB0-4A0A-B261-2638C9722411}">
      <dgm:prSet/>
      <dgm:spPr/>
      <dgm:t>
        <a:bodyPr/>
        <a:lstStyle/>
        <a:p>
          <a:endParaRPr lang="en-US" sz="2000"/>
        </a:p>
      </dgm:t>
    </dgm:pt>
    <dgm:pt modelId="{2DCD7A00-3C84-443B-920A-1B011D50AA11}">
      <dgm:prSet phldrT="[Text]" custT="1"/>
      <dgm:spPr/>
      <dgm:t>
        <a:bodyPr/>
        <a:lstStyle/>
        <a:p>
          <a:r>
            <a:rPr lang="en-US" sz="1600" b="1" dirty="0" smtClean="0"/>
            <a:t>Pilot phase </a:t>
          </a:r>
          <a:r>
            <a:rPr lang="en-US" sz="1600" dirty="0" smtClean="0"/>
            <a:t>(2022)</a:t>
          </a:r>
          <a:endParaRPr lang="en-US" sz="1600" dirty="0"/>
        </a:p>
      </dgm:t>
    </dgm:pt>
    <dgm:pt modelId="{F690AC3C-512C-4797-9F59-E8418E334CE4}" type="parTrans" cxnId="{47A09C3C-FB79-4C10-8329-7270F51149E3}">
      <dgm:prSet/>
      <dgm:spPr/>
      <dgm:t>
        <a:bodyPr/>
        <a:lstStyle/>
        <a:p>
          <a:endParaRPr lang="en-US" sz="2000"/>
        </a:p>
      </dgm:t>
    </dgm:pt>
    <dgm:pt modelId="{D9967AE0-1BA9-4533-A58D-027F09CF3146}" type="sibTrans" cxnId="{47A09C3C-FB79-4C10-8329-7270F51149E3}">
      <dgm:prSet/>
      <dgm:spPr/>
      <dgm:t>
        <a:bodyPr/>
        <a:lstStyle/>
        <a:p>
          <a:endParaRPr lang="en-US" sz="2000"/>
        </a:p>
      </dgm:t>
    </dgm:pt>
    <dgm:pt modelId="{D011D4B9-BD41-4E79-BCA1-B6861764CCE5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600" dirty="0" smtClean="0"/>
            <a:t>Session on “evidence for policy” at Rural Pact conference</a:t>
          </a:r>
          <a:endParaRPr lang="en-US" sz="1600" b="1" dirty="0"/>
        </a:p>
      </dgm:t>
    </dgm:pt>
    <dgm:pt modelId="{9B20A9A5-7FFA-4EB7-943F-1F919A18C8D2}" type="parTrans" cxnId="{03F95B35-FF30-46C1-A877-646952DAD566}">
      <dgm:prSet/>
      <dgm:spPr/>
      <dgm:t>
        <a:bodyPr/>
        <a:lstStyle/>
        <a:p>
          <a:endParaRPr lang="en-US" sz="2000"/>
        </a:p>
      </dgm:t>
    </dgm:pt>
    <dgm:pt modelId="{087BAE36-6120-4947-9D04-D44A99D2A1AD}" type="sibTrans" cxnId="{03F95B35-FF30-46C1-A877-646952DAD566}">
      <dgm:prSet/>
      <dgm:spPr/>
      <dgm:t>
        <a:bodyPr/>
        <a:lstStyle/>
        <a:p>
          <a:endParaRPr lang="en-US" sz="2000"/>
        </a:p>
      </dgm:t>
    </dgm:pt>
    <dgm:pt modelId="{F3F70AC5-632D-4C6D-8C9F-76C52F804F3D}">
      <dgm:prSet phldrT="[Text]" custT="1"/>
      <dgm:spPr/>
      <dgm:t>
        <a:bodyPr/>
        <a:lstStyle/>
        <a:p>
          <a:pPr>
            <a:spcAft>
              <a:spcPts val="0"/>
            </a:spcAft>
          </a:pPr>
          <a:endParaRPr lang="en-US" sz="1600" b="1" dirty="0"/>
        </a:p>
      </dgm:t>
    </dgm:pt>
    <dgm:pt modelId="{5ED69D50-F064-4C7D-8222-4F7C14E5CD7D}" type="parTrans" cxnId="{97DE33C5-E59C-404D-8E0F-3F3A6808E720}">
      <dgm:prSet/>
      <dgm:spPr/>
      <dgm:t>
        <a:bodyPr/>
        <a:lstStyle/>
        <a:p>
          <a:endParaRPr lang="en-US" sz="2000"/>
        </a:p>
      </dgm:t>
    </dgm:pt>
    <dgm:pt modelId="{581AD756-010D-4A63-A115-F903ECC0C275}" type="sibTrans" cxnId="{97DE33C5-E59C-404D-8E0F-3F3A6808E720}">
      <dgm:prSet/>
      <dgm:spPr/>
      <dgm:t>
        <a:bodyPr/>
        <a:lstStyle/>
        <a:p>
          <a:endParaRPr lang="en-US" sz="2000"/>
        </a:p>
      </dgm:t>
    </dgm:pt>
    <dgm:pt modelId="{E27FD1B0-A158-4C9D-88CB-91BCC4236AE4}">
      <dgm:prSet phldrT="[Text]" custT="1"/>
      <dgm:spPr/>
      <dgm:t>
        <a:bodyPr/>
        <a:lstStyle/>
        <a:p>
          <a:endParaRPr lang="en-US" sz="1600" dirty="0"/>
        </a:p>
      </dgm:t>
    </dgm:pt>
    <dgm:pt modelId="{4022DAC7-406A-415D-8E39-35557A647146}" type="parTrans" cxnId="{C772DCAA-8876-46E3-B2C1-BD86FED566CE}">
      <dgm:prSet/>
      <dgm:spPr/>
      <dgm:t>
        <a:bodyPr/>
        <a:lstStyle/>
        <a:p>
          <a:endParaRPr lang="en-US" sz="2000"/>
        </a:p>
      </dgm:t>
    </dgm:pt>
    <dgm:pt modelId="{A424DC19-4E6D-494A-B724-DF12847B65BE}" type="sibTrans" cxnId="{C772DCAA-8876-46E3-B2C1-BD86FED566CE}">
      <dgm:prSet/>
      <dgm:spPr/>
      <dgm:t>
        <a:bodyPr/>
        <a:lstStyle/>
        <a:p>
          <a:endParaRPr lang="en-US" sz="2000"/>
        </a:p>
      </dgm:t>
    </dgm:pt>
    <dgm:pt modelId="{40FC9809-FEBF-4017-83AA-504536D55178}">
      <dgm:prSet phldrT="[Text]" custT="1"/>
      <dgm:spPr/>
      <dgm:t>
        <a:bodyPr/>
        <a:lstStyle/>
        <a:p>
          <a:r>
            <a:rPr lang="en-US" sz="1600" dirty="0" smtClean="0"/>
            <a:t>ENRD </a:t>
          </a:r>
          <a:r>
            <a:rPr lang="en-US" sz="1600" b="1" dirty="0" smtClean="0"/>
            <a:t>thematic group on Rural proofing</a:t>
          </a:r>
          <a:r>
            <a:rPr lang="en-US" sz="1600" dirty="0" smtClean="0"/>
            <a:t> at national and regional levels</a:t>
          </a:r>
          <a:endParaRPr lang="en-US" sz="1600" dirty="0"/>
        </a:p>
      </dgm:t>
    </dgm:pt>
    <dgm:pt modelId="{EEDD1329-0CAD-4329-9E10-9F641EE6452B}" type="parTrans" cxnId="{762ACAEA-0A10-4FB3-8CF6-E46EEC8E8753}">
      <dgm:prSet/>
      <dgm:spPr/>
      <dgm:t>
        <a:bodyPr/>
        <a:lstStyle/>
        <a:p>
          <a:endParaRPr lang="en-US" sz="2000"/>
        </a:p>
      </dgm:t>
    </dgm:pt>
    <dgm:pt modelId="{5DE97C3D-0F49-4F88-964D-7809D47D02E0}" type="sibTrans" cxnId="{762ACAEA-0A10-4FB3-8CF6-E46EEC8E8753}">
      <dgm:prSet/>
      <dgm:spPr/>
      <dgm:t>
        <a:bodyPr/>
        <a:lstStyle/>
        <a:p>
          <a:endParaRPr lang="en-US" sz="2000"/>
        </a:p>
      </dgm:t>
    </dgm:pt>
    <dgm:pt modelId="{91E0C76E-E975-45FF-84BA-B1E91188B1DE}">
      <dgm:prSet phldrT="[Text]" custT="1"/>
      <dgm:spPr/>
      <dgm:t>
        <a:bodyPr/>
        <a:lstStyle/>
        <a:p>
          <a:r>
            <a:rPr lang="en-US" sz="1600" b="1" dirty="0" smtClean="0"/>
            <a:t>Improving the statistics we have on rural areas</a:t>
          </a:r>
          <a:endParaRPr lang="en-US" sz="1600" b="1" dirty="0"/>
        </a:p>
      </dgm:t>
    </dgm:pt>
    <dgm:pt modelId="{7755CCA0-5467-40B6-BCCB-17E915AEF481}" type="parTrans" cxnId="{5869A0A0-81C6-49BE-80F1-32B46179A78E}">
      <dgm:prSet/>
      <dgm:spPr/>
      <dgm:t>
        <a:bodyPr/>
        <a:lstStyle/>
        <a:p>
          <a:endParaRPr lang="en-US"/>
        </a:p>
      </dgm:t>
    </dgm:pt>
    <dgm:pt modelId="{A800DECF-D827-4E4A-A1F8-387842E62E23}" type="sibTrans" cxnId="{5869A0A0-81C6-49BE-80F1-32B46179A78E}">
      <dgm:prSet/>
      <dgm:spPr/>
      <dgm:t>
        <a:bodyPr/>
        <a:lstStyle/>
        <a:p>
          <a:endParaRPr lang="en-US"/>
        </a:p>
      </dgm:t>
    </dgm:pt>
    <dgm:pt modelId="{A7CDC64B-1899-43ED-AE7F-74D7AFE30228}">
      <dgm:prSet phldrT="[Text]" custT="1"/>
      <dgm:spPr/>
      <dgm:t>
        <a:bodyPr/>
        <a:lstStyle/>
        <a:p>
          <a:endParaRPr lang="en-US" sz="1600" dirty="0"/>
        </a:p>
      </dgm:t>
    </dgm:pt>
    <dgm:pt modelId="{BE8B98F3-7CBF-487F-BA30-D3C5E44B37C3}" type="parTrans" cxnId="{EA5774B8-FE10-4DE8-986F-70660F8E8C24}">
      <dgm:prSet/>
      <dgm:spPr/>
      <dgm:t>
        <a:bodyPr/>
        <a:lstStyle/>
        <a:p>
          <a:endParaRPr lang="en-US"/>
        </a:p>
      </dgm:t>
    </dgm:pt>
    <dgm:pt modelId="{CCFE8A02-1900-401B-9EBD-CE79EFE9E2B6}" type="sibTrans" cxnId="{EA5774B8-FE10-4DE8-986F-70660F8E8C24}">
      <dgm:prSet/>
      <dgm:spPr/>
      <dgm:t>
        <a:bodyPr/>
        <a:lstStyle/>
        <a:p>
          <a:endParaRPr lang="en-US"/>
        </a:p>
      </dgm:t>
    </dgm:pt>
    <dgm:pt modelId="{553F5E1F-6089-4679-8F51-873EF955AAC5}">
      <dgm:prSet phldrT="[Text]" custT="1"/>
      <dgm:spPr/>
      <dgm:t>
        <a:bodyPr/>
        <a:lstStyle/>
        <a:p>
          <a:r>
            <a:rPr lang="en-US" sz="1600" b="1" dirty="0" smtClean="0"/>
            <a:t>Statistics on population</a:t>
          </a:r>
          <a:r>
            <a:rPr lang="en-US" sz="1600" dirty="0" smtClean="0"/>
            <a:t>: new regulation in discussion</a:t>
          </a:r>
          <a:endParaRPr lang="en-US" sz="1600" dirty="0"/>
        </a:p>
      </dgm:t>
    </dgm:pt>
    <dgm:pt modelId="{98E92C97-9942-4BDE-A2D8-811698F5058C}" type="parTrans" cxnId="{656A5502-5B99-424F-B43B-CA0B20684AB8}">
      <dgm:prSet/>
      <dgm:spPr/>
      <dgm:t>
        <a:bodyPr/>
        <a:lstStyle/>
        <a:p>
          <a:endParaRPr lang="en-US"/>
        </a:p>
      </dgm:t>
    </dgm:pt>
    <dgm:pt modelId="{7743D142-946B-40AC-9342-DEE051691A78}" type="sibTrans" cxnId="{656A5502-5B99-424F-B43B-CA0B20684AB8}">
      <dgm:prSet/>
      <dgm:spPr/>
      <dgm:t>
        <a:bodyPr/>
        <a:lstStyle/>
        <a:p>
          <a:endParaRPr lang="en-US"/>
        </a:p>
      </dgm:t>
    </dgm:pt>
    <dgm:pt modelId="{C203ED4D-B56F-492E-8AAF-4F46AE7E0937}">
      <dgm:prSet phldrT="[Text]" custT="1"/>
      <dgm:spPr/>
      <dgm:t>
        <a:bodyPr/>
        <a:lstStyle/>
        <a:p>
          <a:r>
            <a:rPr lang="en-US" sz="1600" b="1" dirty="0" smtClean="0"/>
            <a:t>Applying the concept of functional areas to rural</a:t>
          </a:r>
          <a:endParaRPr lang="en-US" sz="1600" b="1" dirty="0"/>
        </a:p>
      </dgm:t>
    </dgm:pt>
    <dgm:pt modelId="{F8568D82-DD6D-4F8C-9545-7C36CA2C8BA6}" type="parTrans" cxnId="{A2ABA95E-047D-4394-ACC0-82954B1CD2CB}">
      <dgm:prSet/>
      <dgm:spPr/>
      <dgm:t>
        <a:bodyPr/>
        <a:lstStyle/>
        <a:p>
          <a:endParaRPr lang="en-US"/>
        </a:p>
      </dgm:t>
    </dgm:pt>
    <dgm:pt modelId="{5149BF62-4E85-4D29-8D62-6E382BCA805E}" type="sibTrans" cxnId="{A2ABA95E-047D-4394-ACC0-82954B1CD2CB}">
      <dgm:prSet/>
      <dgm:spPr/>
      <dgm:t>
        <a:bodyPr/>
        <a:lstStyle/>
        <a:p>
          <a:endParaRPr lang="en-US"/>
        </a:p>
      </dgm:t>
    </dgm:pt>
    <dgm:pt modelId="{0F0572E5-2FA2-41C5-A77B-E1628EFBFFC8}">
      <dgm:prSet phldrT="[Text]" custT="1"/>
      <dgm:spPr/>
      <dgm:t>
        <a:bodyPr/>
        <a:lstStyle/>
        <a:p>
          <a:r>
            <a:rPr lang="en-US" sz="1600" dirty="0" smtClean="0"/>
            <a:t>Rural </a:t>
          </a:r>
          <a:r>
            <a:rPr lang="en-US" sz="1600" b="1" dirty="0" smtClean="0"/>
            <a:t>pact community launch </a:t>
          </a:r>
          <a:r>
            <a:rPr lang="en-US" sz="1600" dirty="0" smtClean="0"/>
            <a:t>(Dec 2021)</a:t>
          </a:r>
          <a:endParaRPr lang="en-US" sz="1600" dirty="0"/>
        </a:p>
      </dgm:t>
    </dgm:pt>
    <dgm:pt modelId="{BC262220-322B-4BE5-A509-B83C12B0C63F}" type="parTrans" cxnId="{C51326ED-8380-4725-A9DE-B19F2D445076}">
      <dgm:prSet/>
      <dgm:spPr/>
      <dgm:t>
        <a:bodyPr/>
        <a:lstStyle/>
        <a:p>
          <a:endParaRPr lang="en-US"/>
        </a:p>
      </dgm:t>
    </dgm:pt>
    <dgm:pt modelId="{2F610A91-2574-4785-A1B8-4C1693B06672}" type="sibTrans" cxnId="{C51326ED-8380-4725-A9DE-B19F2D445076}">
      <dgm:prSet/>
      <dgm:spPr/>
      <dgm:t>
        <a:bodyPr/>
        <a:lstStyle/>
        <a:p>
          <a:endParaRPr lang="en-US"/>
        </a:p>
      </dgm:t>
    </dgm:pt>
    <dgm:pt modelId="{5661DC3C-E437-4A02-9A78-EA09CE580527}">
      <dgm:prSet phldrT="[Text]" custT="1"/>
      <dgm:spPr/>
      <dgm:t>
        <a:bodyPr/>
        <a:lstStyle/>
        <a:p>
          <a:r>
            <a:rPr lang="en-US" sz="1600" dirty="0" smtClean="0"/>
            <a:t>Rural pact </a:t>
          </a:r>
          <a:r>
            <a:rPr lang="en-US" sz="1600" b="1" dirty="0" smtClean="0"/>
            <a:t>conference</a:t>
          </a:r>
          <a:r>
            <a:rPr lang="en-US" sz="1600" dirty="0" smtClean="0"/>
            <a:t> (Jun 2022)</a:t>
          </a:r>
          <a:endParaRPr lang="en-US" sz="1600" dirty="0"/>
        </a:p>
      </dgm:t>
    </dgm:pt>
    <dgm:pt modelId="{F994C536-1BB4-4D1D-94E4-D5E31D020298}" type="parTrans" cxnId="{71EFB857-4374-4596-836C-37A9C651AE88}">
      <dgm:prSet/>
      <dgm:spPr/>
      <dgm:t>
        <a:bodyPr/>
        <a:lstStyle/>
        <a:p>
          <a:endParaRPr lang="en-US"/>
        </a:p>
      </dgm:t>
    </dgm:pt>
    <dgm:pt modelId="{7C09D370-449E-44A9-846B-9AB3F5AC6F77}" type="sibTrans" cxnId="{71EFB857-4374-4596-836C-37A9C651AE88}">
      <dgm:prSet/>
      <dgm:spPr/>
      <dgm:t>
        <a:bodyPr/>
        <a:lstStyle/>
        <a:p>
          <a:endParaRPr lang="en-US"/>
        </a:p>
      </dgm:t>
    </dgm:pt>
    <dgm:pt modelId="{04611C62-1805-4D68-A425-E63ECB0BC28A}">
      <dgm:prSet phldrT="[Text]" custT="1"/>
      <dgm:spPr/>
      <dgm:t>
        <a:bodyPr/>
        <a:lstStyle/>
        <a:p>
          <a:endParaRPr lang="en-US" sz="1600" dirty="0"/>
        </a:p>
      </dgm:t>
    </dgm:pt>
    <dgm:pt modelId="{2AD62350-77DA-423B-B486-7C0BE762AA6E}" type="parTrans" cxnId="{89F8AA85-87C1-4B5E-A031-A9B70B55D3A3}">
      <dgm:prSet/>
      <dgm:spPr/>
      <dgm:t>
        <a:bodyPr/>
        <a:lstStyle/>
        <a:p>
          <a:endParaRPr lang="en-US"/>
        </a:p>
      </dgm:t>
    </dgm:pt>
    <dgm:pt modelId="{67FA0433-5F75-4078-8DCA-475F1CEFB68D}" type="sibTrans" cxnId="{89F8AA85-87C1-4B5E-A031-A9B70B55D3A3}">
      <dgm:prSet/>
      <dgm:spPr/>
      <dgm:t>
        <a:bodyPr/>
        <a:lstStyle/>
        <a:p>
          <a:endParaRPr lang="en-US"/>
        </a:p>
      </dgm:t>
    </dgm:pt>
    <dgm:pt modelId="{6953B10B-8ADF-42A6-87C9-0D0A936BB082}">
      <dgm:prSet phldrT="[Text]" custT="1"/>
      <dgm:spPr/>
      <dgm:t>
        <a:bodyPr/>
        <a:lstStyle/>
        <a:p>
          <a:r>
            <a:rPr lang="en-US" sz="1600" dirty="0" smtClean="0"/>
            <a:t>Updated </a:t>
          </a:r>
          <a:r>
            <a:rPr lang="en-US" sz="1600" b="1" dirty="0" smtClean="0"/>
            <a:t>better regulation guidelines </a:t>
          </a:r>
          <a:r>
            <a:rPr lang="en-US" sz="1600" dirty="0" smtClean="0"/>
            <a:t>(Territorial impact assessment and rural proofing)</a:t>
          </a:r>
          <a:endParaRPr lang="en-US" sz="1600" dirty="0"/>
        </a:p>
      </dgm:t>
    </dgm:pt>
    <dgm:pt modelId="{85DB4E33-5C84-449D-BDF8-36035BE956FD}" type="parTrans" cxnId="{00F20CA6-2854-492B-8300-295D9D62C02E}">
      <dgm:prSet/>
      <dgm:spPr/>
      <dgm:t>
        <a:bodyPr/>
        <a:lstStyle/>
        <a:p>
          <a:endParaRPr lang="en-US"/>
        </a:p>
      </dgm:t>
    </dgm:pt>
    <dgm:pt modelId="{DA808C1F-D8EE-44F1-8A62-A62FC3EF576C}" type="sibTrans" cxnId="{00F20CA6-2854-492B-8300-295D9D62C02E}">
      <dgm:prSet/>
      <dgm:spPr/>
      <dgm:t>
        <a:bodyPr/>
        <a:lstStyle/>
        <a:p>
          <a:endParaRPr lang="en-US"/>
        </a:p>
      </dgm:t>
    </dgm:pt>
    <dgm:pt modelId="{4C4A82BE-3EB6-40BB-9955-3D431675EAED}">
      <dgm:prSet phldrT="[Text]" custT="1"/>
      <dgm:spPr/>
      <dgm:t>
        <a:bodyPr/>
        <a:lstStyle/>
        <a:p>
          <a:r>
            <a:rPr lang="en-US" sz="1600" dirty="0" smtClean="0"/>
            <a:t>Thinking through a </a:t>
          </a:r>
          <a:r>
            <a:rPr lang="en-US" sz="1600" b="1" dirty="0" smtClean="0"/>
            <a:t>rural lens</a:t>
          </a:r>
          <a:endParaRPr lang="en-US" sz="1600" dirty="0"/>
        </a:p>
      </dgm:t>
    </dgm:pt>
    <dgm:pt modelId="{F3F69723-A4E3-4DDC-B1A6-A271D9FD5312}" type="parTrans" cxnId="{93FE57C3-95A1-434F-B8D5-3BA27C914E0A}">
      <dgm:prSet/>
      <dgm:spPr/>
      <dgm:t>
        <a:bodyPr/>
        <a:lstStyle/>
        <a:p>
          <a:endParaRPr lang="en-US"/>
        </a:p>
      </dgm:t>
    </dgm:pt>
    <dgm:pt modelId="{6213C451-0D06-4343-A785-07174C6DAB16}" type="sibTrans" cxnId="{93FE57C3-95A1-434F-B8D5-3BA27C914E0A}">
      <dgm:prSet/>
      <dgm:spPr/>
      <dgm:t>
        <a:bodyPr/>
        <a:lstStyle/>
        <a:p>
          <a:endParaRPr lang="en-US"/>
        </a:p>
      </dgm:t>
    </dgm:pt>
    <dgm:pt modelId="{E656DA7A-A89B-4719-8C8B-6787D66EA373}">
      <dgm:prSet phldrT="[Text]" custT="1"/>
      <dgm:spPr/>
      <dgm:t>
        <a:bodyPr/>
        <a:lstStyle/>
        <a:p>
          <a:endParaRPr lang="en-US" sz="1600" dirty="0"/>
        </a:p>
      </dgm:t>
    </dgm:pt>
    <dgm:pt modelId="{05B337D3-117C-45A8-8D50-CA67F9324FE5}" type="parTrans" cxnId="{3BDD3E6A-82CB-4B24-8BC7-A0A91425F5E7}">
      <dgm:prSet/>
      <dgm:spPr/>
      <dgm:t>
        <a:bodyPr/>
        <a:lstStyle/>
        <a:p>
          <a:endParaRPr lang="en-US"/>
        </a:p>
      </dgm:t>
    </dgm:pt>
    <dgm:pt modelId="{38CDC609-35DF-45A8-890A-C43A9DECB951}" type="sibTrans" cxnId="{3BDD3E6A-82CB-4B24-8BC7-A0A91425F5E7}">
      <dgm:prSet/>
      <dgm:spPr/>
      <dgm:t>
        <a:bodyPr/>
        <a:lstStyle/>
        <a:p>
          <a:endParaRPr lang="en-US"/>
        </a:p>
      </dgm:t>
    </dgm:pt>
    <dgm:pt modelId="{8004AC24-C675-4219-8232-970A309D5222}">
      <dgm:prSet phldrT="[Text]" custT="1"/>
      <dgm:spPr/>
      <dgm:t>
        <a:bodyPr/>
        <a:lstStyle/>
        <a:p>
          <a:r>
            <a:rPr lang="en-US" sz="1600" b="1" dirty="0" smtClean="0"/>
            <a:t>Practitioner oriented tool on how to use and combine EU funding opportunities</a:t>
          </a:r>
          <a:endParaRPr lang="en-US" sz="1600" b="1" dirty="0"/>
        </a:p>
      </dgm:t>
    </dgm:pt>
    <dgm:pt modelId="{760EE77B-A87B-4529-8F0B-CF53BF04D035}" type="parTrans" cxnId="{698C3666-F0EB-440A-B60D-F1A5050CA0EC}">
      <dgm:prSet/>
      <dgm:spPr/>
      <dgm:t>
        <a:bodyPr/>
        <a:lstStyle/>
        <a:p>
          <a:endParaRPr lang="en-US"/>
        </a:p>
      </dgm:t>
    </dgm:pt>
    <dgm:pt modelId="{A8CE0668-E55D-4CF5-9EC0-C91CF41241D4}" type="sibTrans" cxnId="{698C3666-F0EB-440A-B60D-F1A5050CA0EC}">
      <dgm:prSet/>
      <dgm:spPr/>
      <dgm:t>
        <a:bodyPr/>
        <a:lstStyle/>
        <a:p>
          <a:endParaRPr lang="en-US"/>
        </a:p>
      </dgm:t>
    </dgm:pt>
    <dgm:pt modelId="{33664A18-5524-4C3F-AA03-51AB43D335F2}">
      <dgm:prSet phldrT="[Text]" custT="1"/>
      <dgm:spPr/>
      <dgm:t>
        <a:bodyPr/>
        <a:lstStyle/>
        <a:p>
          <a:endParaRPr lang="en-US" sz="1600" dirty="0"/>
        </a:p>
      </dgm:t>
    </dgm:pt>
    <dgm:pt modelId="{9F98D322-7197-431F-AF7D-DEBF3E920C39}" type="parTrans" cxnId="{F10EDF0F-4351-4A90-A46C-AF1C1581053F}">
      <dgm:prSet/>
      <dgm:spPr/>
      <dgm:t>
        <a:bodyPr/>
        <a:lstStyle/>
        <a:p>
          <a:endParaRPr lang="en-US"/>
        </a:p>
      </dgm:t>
    </dgm:pt>
    <dgm:pt modelId="{31D80EBD-D3AD-4615-9FAA-20C996BB10BB}" type="sibTrans" cxnId="{F10EDF0F-4351-4A90-A46C-AF1C1581053F}">
      <dgm:prSet/>
      <dgm:spPr/>
      <dgm:t>
        <a:bodyPr/>
        <a:lstStyle/>
        <a:p>
          <a:endParaRPr lang="en-US"/>
        </a:p>
      </dgm:t>
    </dgm:pt>
    <dgm:pt modelId="{289225F7-D807-48FD-B3A0-B469494BD251}" type="pres">
      <dgm:prSet presAssocID="{39EF1F14-B47F-4DDC-AB85-7183F6F5247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6BB999-5C01-4CDC-893B-5B6886007215}" type="pres">
      <dgm:prSet presAssocID="{E4D049B9-3815-4348-AB55-0CD0FDFD3759}" presName="composite" presStyleCnt="0"/>
      <dgm:spPr/>
    </dgm:pt>
    <dgm:pt modelId="{D30A3C89-06C2-42B7-B1BF-2F8967363D8F}" type="pres">
      <dgm:prSet presAssocID="{E4D049B9-3815-4348-AB55-0CD0FDFD3759}" presName="parTx" presStyleLbl="align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C48C67-6DFF-4318-AEAC-440FBAAFE6F1}" type="pres">
      <dgm:prSet presAssocID="{E4D049B9-3815-4348-AB55-0CD0FDFD3759}" presName="desTx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40A75E-3566-4EA3-9346-01499415D25E}" type="pres">
      <dgm:prSet presAssocID="{D6BDD0E5-5FF5-4D0E-BC99-AA11B6FF4DFC}" presName="space" presStyleCnt="0"/>
      <dgm:spPr/>
    </dgm:pt>
    <dgm:pt modelId="{9334D791-C2FF-4318-BAC2-593C774B3F94}" type="pres">
      <dgm:prSet presAssocID="{46893796-B754-41E0-8A84-E9E13B26540D}" presName="composite" presStyleCnt="0"/>
      <dgm:spPr/>
    </dgm:pt>
    <dgm:pt modelId="{CAC3C2F4-36F2-4C3D-9442-4FECEBE33324}" type="pres">
      <dgm:prSet presAssocID="{46893796-B754-41E0-8A84-E9E13B26540D}" presName="parTx" presStyleLbl="align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DDB64B-6CD3-4A30-87B4-017456EF7016}" type="pres">
      <dgm:prSet presAssocID="{46893796-B754-41E0-8A84-E9E13B26540D}" presName="desTx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2B5180-B24A-43DA-ABEF-2A52E44E8F79}" type="pres">
      <dgm:prSet presAssocID="{F214C89B-62E6-42C9-960C-7E416431B291}" presName="space" presStyleCnt="0"/>
      <dgm:spPr/>
    </dgm:pt>
    <dgm:pt modelId="{E65975E0-84CD-413C-8936-9DEB1328E29E}" type="pres">
      <dgm:prSet presAssocID="{689AF7B3-6D03-4A25-9116-46AF86769905}" presName="composite" presStyleCnt="0"/>
      <dgm:spPr/>
    </dgm:pt>
    <dgm:pt modelId="{59D67C1F-B7F9-4108-9ED8-552C1CB52904}" type="pres">
      <dgm:prSet presAssocID="{689AF7B3-6D03-4A25-9116-46AF86769905}" presName="parTx" presStyleLbl="align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C0EEAC-804E-422D-BAC0-E415A0A2F066}" type="pres">
      <dgm:prSet presAssocID="{689AF7B3-6D03-4A25-9116-46AF86769905}" presName="desTx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DB333C-B2ED-4A57-ADF8-05D64C112C0D}" type="pres">
      <dgm:prSet presAssocID="{F0A59303-E036-4B87-A117-C8CEF864E239}" presName="space" presStyleCnt="0"/>
      <dgm:spPr/>
    </dgm:pt>
    <dgm:pt modelId="{04CB90CE-5DC2-465B-BEB8-E74CEC8D47FE}" type="pres">
      <dgm:prSet presAssocID="{E1F39AD7-F80E-48C4-9189-CADC5F99ACAC}" presName="composite" presStyleCnt="0"/>
      <dgm:spPr/>
    </dgm:pt>
    <dgm:pt modelId="{3439A2E4-5F21-4FB0-A2AD-7FA18B0722AF}" type="pres">
      <dgm:prSet presAssocID="{E1F39AD7-F80E-48C4-9189-CADC5F99ACAC}" presName="parTx" presStyleLbl="align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C92F22-8217-4542-B1BA-589302A123BD}" type="pres">
      <dgm:prSet presAssocID="{E1F39AD7-F80E-48C4-9189-CADC5F99ACAC}" presName="desTx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999999-5B8B-466D-B3AB-3261507E17C0}" type="pres">
      <dgm:prSet presAssocID="{8D944D5E-560D-41C8-8751-0D52E4E90DD6}" presName="space" presStyleCnt="0"/>
      <dgm:spPr/>
    </dgm:pt>
    <dgm:pt modelId="{9C773E2F-8D7B-4AB5-965A-8EB847563E07}" type="pres">
      <dgm:prSet presAssocID="{A46ABAFF-1370-44F1-9B40-8CFA77A02376}" presName="composite" presStyleCnt="0"/>
      <dgm:spPr/>
    </dgm:pt>
    <dgm:pt modelId="{270EE16C-39A1-44D4-9602-45C182A20738}" type="pres">
      <dgm:prSet presAssocID="{A46ABAFF-1370-44F1-9B40-8CFA77A02376}" presName="parTx" presStyleLbl="align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D9709-FD72-4087-9644-D82BF35F862F}" type="pres">
      <dgm:prSet presAssocID="{A46ABAFF-1370-44F1-9B40-8CFA77A02376}" presName="desTx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6BFD31-EF88-42FD-A2F1-93514DC7FFF4}" type="pres">
      <dgm:prSet presAssocID="{D2D282B1-49CF-4164-AA43-EB56260C7AEF}" presName="space" presStyleCnt="0"/>
      <dgm:spPr/>
    </dgm:pt>
    <dgm:pt modelId="{707BA112-1634-4206-82D4-E70E930D6B16}" type="pres">
      <dgm:prSet presAssocID="{8C19F655-D962-482F-BD22-6D2DE88B8865}" presName="composite" presStyleCnt="0"/>
      <dgm:spPr/>
    </dgm:pt>
    <dgm:pt modelId="{3899590B-9893-4859-9EE7-F5A32CC18DA0}" type="pres">
      <dgm:prSet presAssocID="{8C19F655-D962-482F-BD22-6D2DE88B8865}" presName="parTx" presStyleLbl="align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EDE31B-A763-46BF-882E-B8FDD2800911}" type="pres">
      <dgm:prSet presAssocID="{8C19F655-D962-482F-BD22-6D2DE88B8865}" presName="desTx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E9D930-117B-4E27-8E5E-DE82EC8DB3D1}" srcId="{8C19F655-D962-482F-BD22-6D2DE88B8865}" destId="{E6551E77-7168-4D0F-A504-5AA6D24528C7}" srcOrd="2" destOrd="0" parTransId="{1EF5C6A5-5C94-408C-AB02-0079161FC93A}" sibTransId="{DD128FCD-3F94-45B2-8C26-C35E761EAAA8}"/>
    <dgm:cxn modelId="{93BCCD53-1389-43C5-A24F-836386D6CBE8}" srcId="{A46ABAFF-1370-44F1-9B40-8CFA77A02376}" destId="{D3425342-AFD4-4390-94D1-B9E54F1352EC}" srcOrd="4" destOrd="0" parTransId="{ED17876F-BAF0-4638-BE45-55B83A06F9D9}" sibTransId="{4ED64BEA-5F80-4093-809F-81E20A8A63A3}"/>
    <dgm:cxn modelId="{BEA5E665-BD1D-4058-B963-E30C8C51B639}" type="presOf" srcId="{D3425342-AFD4-4390-94D1-B9E54F1352EC}" destId="{47CD9709-FD72-4087-9644-D82BF35F862F}" srcOrd="0" destOrd="4" presId="urn:microsoft.com/office/officeart/2005/8/layout/hList1"/>
    <dgm:cxn modelId="{678F2483-991C-4712-A86C-1D674A618D59}" type="presOf" srcId="{D011D4B9-BD41-4E79-BCA1-B6861764CCE5}" destId="{66C48C67-6DFF-4318-AEAC-440FBAAFE6F1}" srcOrd="0" destOrd="3" presId="urn:microsoft.com/office/officeart/2005/8/layout/hList1"/>
    <dgm:cxn modelId="{FA56DE80-41BA-45DF-91C3-B60441C11F9E}" srcId="{689AF7B3-6D03-4A25-9116-46AF86769905}" destId="{003B7220-4008-4112-BA3C-29107064050C}" srcOrd="2" destOrd="0" parTransId="{D0D29958-7C74-448C-B2DF-D3EFF3E1C551}" sibTransId="{06C2FBCF-4A68-4A5A-9183-78C7EDD63E0D}"/>
    <dgm:cxn modelId="{5E8E075C-3BDD-4709-BE59-C5080B23C53C}" srcId="{39EF1F14-B47F-4DDC-AB85-7183F6F52474}" destId="{8C19F655-D962-482F-BD22-6D2DE88B8865}" srcOrd="5" destOrd="0" parTransId="{F003AB9E-511B-4D2D-8FD7-1EBAEE4673FA}" sibTransId="{8B18D457-33C3-4851-AC2E-B468DEB185B4}"/>
    <dgm:cxn modelId="{5869A0A0-81C6-49BE-80F1-32B46179A78E}" srcId="{46893796-B754-41E0-8A84-E9E13B26540D}" destId="{91E0C76E-E975-45FF-84BA-B1E91188B1DE}" srcOrd="0" destOrd="0" parTransId="{7755CCA0-5467-40B6-BCCB-17E915AEF481}" sibTransId="{A800DECF-D827-4E4A-A1F8-387842E62E23}"/>
    <dgm:cxn modelId="{1A540241-6C1D-4BAE-9647-7B7134247687}" type="presOf" srcId="{33664A18-5524-4C3F-AA03-51AB43D335F2}" destId="{47CD9709-FD72-4087-9644-D82BF35F862F}" srcOrd="0" destOrd="1" presId="urn:microsoft.com/office/officeart/2005/8/layout/hList1"/>
    <dgm:cxn modelId="{03F95B35-FF30-46C1-A877-646952DAD566}" srcId="{E4D049B9-3815-4348-AB55-0CD0FDFD3759}" destId="{D011D4B9-BD41-4E79-BCA1-B6861764CCE5}" srcOrd="3" destOrd="0" parTransId="{9B20A9A5-7FFA-4EB7-943F-1F919A18C8D2}" sibTransId="{087BAE36-6120-4947-9D04-D44A99D2A1AD}"/>
    <dgm:cxn modelId="{698C3666-F0EB-440A-B60D-F1A5050CA0EC}" srcId="{A46ABAFF-1370-44F1-9B40-8CFA77A02376}" destId="{8004AC24-C675-4219-8232-970A309D5222}" srcOrd="0" destOrd="0" parTransId="{760EE77B-A87B-4529-8F0B-CF53BF04D035}" sibTransId="{A8CE0668-E55D-4CF5-9EC0-C91CF41241D4}"/>
    <dgm:cxn modelId="{0D522E90-763D-4BD4-AA13-D872B200E26B}" srcId="{A46ABAFF-1370-44F1-9B40-8CFA77A02376}" destId="{2BFBD9A6-BBBC-408C-9972-D76E5AA476AA}" srcOrd="2" destOrd="0" parTransId="{0831723C-5477-4025-80AD-320D6464C9FE}" sibTransId="{70795D1A-13B1-4CF9-A39B-EE835CF38A16}"/>
    <dgm:cxn modelId="{2E7C5FDD-5C32-4F84-844A-F528247FA79C}" srcId="{39EF1F14-B47F-4DDC-AB85-7183F6F52474}" destId="{A46ABAFF-1370-44F1-9B40-8CFA77A02376}" srcOrd="4" destOrd="0" parTransId="{7F2BC06D-E0C5-4D6A-98AF-D5ED0CED62A2}" sibTransId="{D2D282B1-49CF-4164-AA43-EB56260C7AEF}"/>
    <dgm:cxn modelId="{68874DB3-F4E5-4F55-A436-9569ECC00E2A}" type="presOf" srcId="{45C3AD74-814C-41B3-8494-709BD98C54E9}" destId="{66C48C67-6DFF-4318-AEAC-440FBAAFE6F1}" srcOrd="0" destOrd="2" presId="urn:microsoft.com/office/officeart/2005/8/layout/hList1"/>
    <dgm:cxn modelId="{29FBFD89-D7CA-4136-A6A4-42E8C70E5202}" srcId="{8C19F655-D962-482F-BD22-6D2DE88B8865}" destId="{F33CFC5C-4462-47D7-9D8F-147F0805746A}" srcOrd="3" destOrd="0" parTransId="{C230C427-298E-4569-824E-B91645586DD4}" sibTransId="{B7AAD427-83FB-4ADA-85B0-5ACE9B02C2F9}"/>
    <dgm:cxn modelId="{782C29B5-A6D1-4FD7-B1BA-5BB88B4F735C}" type="presOf" srcId="{E656DA7A-A89B-4719-8C8B-6787D66EA373}" destId="{91C92F22-8217-4542-B1BA-589302A123BD}" srcOrd="0" destOrd="1" presId="urn:microsoft.com/office/officeart/2005/8/layout/hList1"/>
    <dgm:cxn modelId="{B4AC4DA1-5908-4A12-B99B-30EE830C76DA}" srcId="{39EF1F14-B47F-4DDC-AB85-7183F6F52474}" destId="{46893796-B754-41E0-8A84-E9E13B26540D}" srcOrd="1" destOrd="0" parTransId="{EB9A7CE9-6E9C-40A0-92BF-88FDD68469FA}" sibTransId="{F214C89B-62E6-42C9-960C-7E416431B291}"/>
    <dgm:cxn modelId="{D79A60D6-F903-47B6-B46E-BD39068BB484}" type="presOf" srcId="{553F5E1F-6089-4679-8F51-873EF955AAC5}" destId="{53DDB64B-6CD3-4A30-87B4-017456EF7016}" srcOrd="0" destOrd="3" presId="urn:microsoft.com/office/officeart/2005/8/layout/hList1"/>
    <dgm:cxn modelId="{C51326ED-8380-4725-A9DE-B19F2D445076}" srcId="{8C19F655-D962-482F-BD22-6D2DE88B8865}" destId="{0F0572E5-2FA2-41C5-A77B-E1628EFBFFC8}" srcOrd="0" destOrd="0" parTransId="{BC262220-322B-4BE5-A509-B83C12B0C63F}" sibTransId="{2F610A91-2574-4785-A1B8-4C1693B06672}"/>
    <dgm:cxn modelId="{8E536965-D0D4-40DB-8324-01647125CEAC}" type="presOf" srcId="{A7CDC64B-1899-43ED-AE7F-74D7AFE30228}" destId="{53DDB64B-6CD3-4A30-87B4-017456EF7016}" srcOrd="0" destOrd="1" presId="urn:microsoft.com/office/officeart/2005/8/layout/hList1"/>
    <dgm:cxn modelId="{3B8C58B2-3A0A-4637-AFAC-74126D364448}" type="presOf" srcId="{E27FD1B0-A158-4C9D-88CB-91BCC4236AE4}" destId="{47CD9709-FD72-4087-9644-D82BF35F862F}" srcOrd="0" destOrd="3" presId="urn:microsoft.com/office/officeart/2005/8/layout/hList1"/>
    <dgm:cxn modelId="{5A61CBFE-ADE0-4001-9B54-EC272C488375}" type="presOf" srcId="{E1F39AD7-F80E-48C4-9189-CADC5F99ACAC}" destId="{3439A2E4-5F21-4FB0-A2AD-7FA18B0722AF}" srcOrd="0" destOrd="0" presId="urn:microsoft.com/office/officeart/2005/8/layout/hList1"/>
    <dgm:cxn modelId="{09609AD6-AAC5-4476-AF0B-048FD3143B48}" type="presOf" srcId="{F3F70AC5-632D-4C6D-8C9F-76C52F804F3D}" destId="{66C48C67-6DFF-4318-AEAC-440FBAAFE6F1}" srcOrd="0" destOrd="1" presId="urn:microsoft.com/office/officeart/2005/8/layout/hList1"/>
    <dgm:cxn modelId="{1F3CCD84-80F8-48D1-8156-3A1AC034B28E}" type="presOf" srcId="{F33CFC5C-4462-47D7-9D8F-147F0805746A}" destId="{89EDE31B-A763-46BF-882E-B8FDD2800911}" srcOrd="0" destOrd="3" presId="urn:microsoft.com/office/officeart/2005/8/layout/hList1"/>
    <dgm:cxn modelId="{C772DCAA-8876-46E3-B2C1-BD86FED566CE}" srcId="{A46ABAFF-1370-44F1-9B40-8CFA77A02376}" destId="{E27FD1B0-A158-4C9D-88CB-91BCC4236AE4}" srcOrd="3" destOrd="0" parTransId="{4022DAC7-406A-415D-8E39-35557A647146}" sibTransId="{A424DC19-4E6D-494A-B724-DF12847B65BE}"/>
    <dgm:cxn modelId="{A0C543FE-B333-4685-9F7F-70D31D403017}" type="presOf" srcId="{A46ABAFF-1370-44F1-9B40-8CFA77A02376}" destId="{270EE16C-39A1-44D4-9602-45C182A20738}" srcOrd="0" destOrd="0" presId="urn:microsoft.com/office/officeart/2005/8/layout/hList1"/>
    <dgm:cxn modelId="{14F3F502-3D1A-4128-8BF7-B1F926F1A5C9}" type="presOf" srcId="{8004AC24-C675-4219-8232-970A309D5222}" destId="{47CD9709-FD72-4087-9644-D82BF35F862F}" srcOrd="0" destOrd="0" presId="urn:microsoft.com/office/officeart/2005/8/layout/hList1"/>
    <dgm:cxn modelId="{EA5774B8-FE10-4DE8-986F-70660F8E8C24}" srcId="{46893796-B754-41E0-8A84-E9E13B26540D}" destId="{A7CDC64B-1899-43ED-AE7F-74D7AFE30228}" srcOrd="1" destOrd="0" parTransId="{BE8B98F3-7CBF-487F-BA30-D3C5E44B37C3}" sibTransId="{CCFE8A02-1900-401B-9EBD-CE79EFE9E2B6}"/>
    <dgm:cxn modelId="{8159E014-171B-4E78-BAC0-47B8B8E0E953}" srcId="{46893796-B754-41E0-8A84-E9E13B26540D}" destId="{54765477-8E0D-4C33-88E9-C63CB0CBFE73}" srcOrd="2" destOrd="0" parTransId="{91D4CC42-E358-4440-B4E5-7910DFE32CD3}" sibTransId="{FE9615D8-5272-4EBD-8A95-1F5F823BDA13}"/>
    <dgm:cxn modelId="{41733A27-B5F7-4C3B-BA69-B708459FD6A8}" type="presOf" srcId="{DAECDD9E-136D-4CC0-8D84-AACFAF444852}" destId="{66C48C67-6DFF-4318-AEAC-440FBAAFE6F1}" srcOrd="0" destOrd="4" presId="urn:microsoft.com/office/officeart/2005/8/layout/hList1"/>
    <dgm:cxn modelId="{F10EDF0F-4351-4A90-A46C-AF1C1581053F}" srcId="{A46ABAFF-1370-44F1-9B40-8CFA77A02376}" destId="{33664A18-5524-4C3F-AA03-51AB43D335F2}" srcOrd="1" destOrd="0" parTransId="{9F98D322-7197-431F-AF7D-DEBF3E920C39}" sibTransId="{31D80EBD-D3AD-4615-9FAA-20C996BB10BB}"/>
    <dgm:cxn modelId="{5D1F8F32-B48C-4BB0-B881-963566D9ED08}" type="presOf" srcId="{E4D049B9-3815-4348-AB55-0CD0FDFD3759}" destId="{D30A3C89-06C2-42B7-B1BF-2F8967363D8F}" srcOrd="0" destOrd="0" presId="urn:microsoft.com/office/officeart/2005/8/layout/hList1"/>
    <dgm:cxn modelId="{6EBC8ECB-0747-4A8C-B146-F3133D5301CC}" srcId="{39EF1F14-B47F-4DDC-AB85-7183F6F52474}" destId="{689AF7B3-6D03-4A25-9116-46AF86769905}" srcOrd="2" destOrd="0" parTransId="{3DEE4E39-076C-4371-BE68-75B1C2033B29}" sibTransId="{F0A59303-E036-4B87-A117-C8CEF864E239}"/>
    <dgm:cxn modelId="{DB9D2486-F8C9-48CC-B1C7-9017BB010F08}" srcId="{E4D049B9-3815-4348-AB55-0CD0FDFD3759}" destId="{DAECDD9E-136D-4CC0-8D84-AACFAF444852}" srcOrd="4" destOrd="0" parTransId="{15BFC75C-B0D3-4C5C-AA91-54B6960DCC87}" sibTransId="{F4C19C7C-E58C-4C22-B271-CA898123BD4B}"/>
    <dgm:cxn modelId="{4448C217-47C7-439C-A4D8-3727E11BF79A}" srcId="{E4D049B9-3815-4348-AB55-0CD0FDFD3759}" destId="{A11D186C-8A13-48EF-927B-62BE14E94932}" srcOrd="0" destOrd="0" parTransId="{9366787F-9C69-4D18-85C9-B3F1F305906C}" sibTransId="{DF907807-C3FF-43BC-A2BE-708E4D8F08C6}"/>
    <dgm:cxn modelId="{424B0EA1-8730-404D-B83F-512CA294012C}" type="presOf" srcId="{689AF7B3-6D03-4A25-9116-46AF86769905}" destId="{59D67C1F-B7F9-4108-9ED8-552C1CB52904}" srcOrd="0" destOrd="0" presId="urn:microsoft.com/office/officeart/2005/8/layout/hList1"/>
    <dgm:cxn modelId="{93FE57C3-95A1-434F-B8D5-3BA27C914E0A}" srcId="{E1F39AD7-F80E-48C4-9189-CADC5F99ACAC}" destId="{4C4A82BE-3EB6-40BB-9955-3D431675EAED}" srcOrd="0" destOrd="0" parTransId="{F3F69723-A4E3-4DDC-B1A6-A271D9FD5312}" sibTransId="{6213C451-0D06-4343-A785-07174C6DAB16}"/>
    <dgm:cxn modelId="{719EE89D-CF22-42ED-B20B-AAF705FF5CCB}" type="presOf" srcId="{E6551E77-7168-4D0F-A504-5AA6D24528C7}" destId="{89EDE31B-A763-46BF-882E-B8FDD2800911}" srcOrd="0" destOrd="2" presId="urn:microsoft.com/office/officeart/2005/8/layout/hList1"/>
    <dgm:cxn modelId="{0EE284CF-658F-48AF-92CA-9239CDF0ADDE}" type="presOf" srcId="{4C4A82BE-3EB6-40BB-9955-3D431675EAED}" destId="{91C92F22-8217-4542-B1BA-589302A123BD}" srcOrd="0" destOrd="0" presId="urn:microsoft.com/office/officeart/2005/8/layout/hList1"/>
    <dgm:cxn modelId="{E315FBAA-1928-4EFF-BB9F-B0D9AEF58BBD}" srcId="{46893796-B754-41E0-8A84-E9E13B26540D}" destId="{7C190B78-1DB8-4B03-A02F-6B72D4EDBE6E}" srcOrd="4" destOrd="0" parTransId="{AFCB4A0C-7C4B-4B03-ACED-01B550207468}" sibTransId="{AF02D1D0-5911-49E1-B9A6-EE826E558FD0}"/>
    <dgm:cxn modelId="{C8C6F54D-3E7D-4787-8FB2-72B4BF5A1186}" type="presOf" srcId="{40FC9809-FEBF-4017-83AA-504536D55178}" destId="{91C92F22-8217-4542-B1BA-589302A123BD}" srcOrd="0" destOrd="4" presId="urn:microsoft.com/office/officeart/2005/8/layout/hList1"/>
    <dgm:cxn modelId="{00F20CA6-2854-492B-8300-295D9D62C02E}" srcId="{E1F39AD7-F80E-48C4-9189-CADC5F99ACAC}" destId="{6953B10B-8ADF-42A6-87C9-0D0A936BB082}" srcOrd="2" destOrd="0" parTransId="{85DB4E33-5C84-449D-BDF8-36035BE956FD}" sibTransId="{DA808C1F-D8EE-44F1-8A62-A62FC3EF576C}"/>
    <dgm:cxn modelId="{24665FB3-3AB0-4A0A-B261-2638C9722411}" srcId="{E4D049B9-3815-4348-AB55-0CD0FDFD3759}" destId="{45C3AD74-814C-41B3-8494-709BD98C54E9}" srcOrd="2" destOrd="0" parTransId="{2B49B661-940A-4E95-9EDD-9B34D5C6E1BD}" sibTransId="{8B300306-11CE-4C9C-9BD2-0504D0C3BB80}"/>
    <dgm:cxn modelId="{762ACAEA-0A10-4FB3-8CF6-E46EEC8E8753}" srcId="{E1F39AD7-F80E-48C4-9189-CADC5F99ACAC}" destId="{40FC9809-FEBF-4017-83AA-504536D55178}" srcOrd="4" destOrd="0" parTransId="{EEDD1329-0CAD-4329-9E10-9F641EE6452B}" sibTransId="{5DE97C3D-0F49-4F88-964D-7809D47D02E0}"/>
    <dgm:cxn modelId="{FEA95A60-43CB-4B22-8566-BA82F9C7D530}" type="presOf" srcId="{7C190B78-1DB8-4B03-A02F-6B72D4EDBE6E}" destId="{53DDB64B-6CD3-4A30-87B4-017456EF7016}" srcOrd="0" destOrd="4" presId="urn:microsoft.com/office/officeart/2005/8/layout/hList1"/>
    <dgm:cxn modelId="{A2ABA95E-047D-4394-ACC0-82954B1CD2CB}" srcId="{689AF7B3-6D03-4A25-9116-46AF86769905}" destId="{C203ED4D-B56F-492E-8AAF-4F46AE7E0937}" srcOrd="0" destOrd="0" parTransId="{F8568D82-DD6D-4F8C-9545-7C36CA2C8BA6}" sibTransId="{5149BF62-4E85-4D29-8D62-6E382BCA805E}"/>
    <dgm:cxn modelId="{DEF5EBC6-2F40-46DC-BA9A-ADC63B6D5619}" type="presOf" srcId="{2BFBD9A6-BBBC-408C-9972-D76E5AA476AA}" destId="{47CD9709-FD72-4087-9644-D82BF35F862F}" srcOrd="0" destOrd="2" presId="urn:microsoft.com/office/officeart/2005/8/layout/hList1"/>
    <dgm:cxn modelId="{97DE33C5-E59C-404D-8E0F-3F3A6808E720}" srcId="{E4D049B9-3815-4348-AB55-0CD0FDFD3759}" destId="{F3F70AC5-632D-4C6D-8C9F-76C52F804F3D}" srcOrd="1" destOrd="0" parTransId="{5ED69D50-F064-4C7D-8222-4F7C14E5CD7D}" sibTransId="{581AD756-010D-4A63-A115-F903ECC0C275}"/>
    <dgm:cxn modelId="{3DFD26A7-0B80-4AF0-8297-BFE0ED2D4FB3}" type="presOf" srcId="{A11D186C-8A13-48EF-927B-62BE14E94932}" destId="{66C48C67-6DFF-4318-AEAC-440FBAAFE6F1}" srcOrd="0" destOrd="0" presId="urn:microsoft.com/office/officeart/2005/8/layout/hList1"/>
    <dgm:cxn modelId="{2DDCA5E2-62B0-4345-B0E4-29435CE4FB73}" type="presOf" srcId="{6953B10B-8ADF-42A6-87C9-0D0A936BB082}" destId="{91C92F22-8217-4542-B1BA-589302A123BD}" srcOrd="0" destOrd="2" presId="urn:microsoft.com/office/officeart/2005/8/layout/hList1"/>
    <dgm:cxn modelId="{47A09C3C-FB79-4C10-8329-7270F51149E3}" srcId="{E1F39AD7-F80E-48C4-9189-CADC5F99ACAC}" destId="{2DCD7A00-3C84-443B-920A-1B011D50AA11}" srcOrd="3" destOrd="0" parTransId="{F690AC3C-512C-4797-9F59-E8418E334CE4}" sibTransId="{D9967AE0-1BA9-4533-A58D-027F09CF3146}"/>
    <dgm:cxn modelId="{1B8424D6-5922-4073-8B77-0C19D8F339BB}" type="presOf" srcId="{5661DC3C-E437-4A02-9A78-EA09CE580527}" destId="{89EDE31B-A763-46BF-882E-B8FDD2800911}" srcOrd="0" destOrd="1" presId="urn:microsoft.com/office/officeart/2005/8/layout/hList1"/>
    <dgm:cxn modelId="{8776721A-2380-43EB-A405-80B306B4F572}" type="presOf" srcId="{39EF1F14-B47F-4DDC-AB85-7183F6F52474}" destId="{289225F7-D807-48FD-B3A0-B469494BD251}" srcOrd="0" destOrd="0" presId="urn:microsoft.com/office/officeart/2005/8/layout/hList1"/>
    <dgm:cxn modelId="{3BDD3E6A-82CB-4B24-8BC7-A0A91425F5E7}" srcId="{E1F39AD7-F80E-48C4-9189-CADC5F99ACAC}" destId="{E656DA7A-A89B-4719-8C8B-6787D66EA373}" srcOrd="1" destOrd="0" parTransId="{05B337D3-117C-45A8-8D50-CA67F9324FE5}" sibTransId="{38CDC609-35DF-45A8-890A-C43A9DECB951}"/>
    <dgm:cxn modelId="{4A43ACD3-E5D4-43D3-AFFD-AD3ADA30D79F}" srcId="{39EF1F14-B47F-4DDC-AB85-7183F6F52474}" destId="{E1F39AD7-F80E-48C4-9189-CADC5F99ACAC}" srcOrd="3" destOrd="0" parTransId="{58F76054-B3A0-4A4A-B232-909BBE1380AD}" sibTransId="{8D944D5E-560D-41C8-8751-0D52E4E90DD6}"/>
    <dgm:cxn modelId="{A4337600-BE72-466C-83B5-102023703544}" type="presOf" srcId="{04611C62-1805-4D68-A425-E63ECB0BC28A}" destId="{D1C0EEAC-804E-422D-BAC0-E415A0A2F066}" srcOrd="0" destOrd="1" presId="urn:microsoft.com/office/officeart/2005/8/layout/hList1"/>
    <dgm:cxn modelId="{923B025B-7BBE-4E91-A4FA-2AE542003AE3}" srcId="{39EF1F14-B47F-4DDC-AB85-7183F6F52474}" destId="{E4D049B9-3815-4348-AB55-0CD0FDFD3759}" srcOrd="0" destOrd="0" parTransId="{AF52E336-0814-4B5D-979B-123F307E799B}" sibTransId="{D6BDD0E5-5FF5-4D0E-BC99-AA11B6FF4DFC}"/>
    <dgm:cxn modelId="{2E016D09-D02C-42C2-B9CF-079826ADD656}" type="presOf" srcId="{8C19F655-D962-482F-BD22-6D2DE88B8865}" destId="{3899590B-9893-4859-9EE7-F5A32CC18DA0}" srcOrd="0" destOrd="0" presId="urn:microsoft.com/office/officeart/2005/8/layout/hList1"/>
    <dgm:cxn modelId="{71EFB857-4374-4596-836C-37A9C651AE88}" srcId="{8C19F655-D962-482F-BD22-6D2DE88B8865}" destId="{5661DC3C-E437-4A02-9A78-EA09CE580527}" srcOrd="1" destOrd="0" parTransId="{F994C536-1BB4-4D1D-94E4-D5E31D020298}" sibTransId="{7C09D370-449E-44A9-846B-9AB3F5AC6F77}"/>
    <dgm:cxn modelId="{C20D08C6-758D-4C1D-AFBA-FD92B4B5C063}" type="presOf" srcId="{46893796-B754-41E0-8A84-E9E13B26540D}" destId="{CAC3C2F4-36F2-4C3D-9442-4FECEBE33324}" srcOrd="0" destOrd="0" presId="urn:microsoft.com/office/officeart/2005/8/layout/hList1"/>
    <dgm:cxn modelId="{CE7813F1-45D0-4742-8BE4-44F5E7BE31A7}" type="presOf" srcId="{003B7220-4008-4112-BA3C-29107064050C}" destId="{D1C0EEAC-804E-422D-BAC0-E415A0A2F066}" srcOrd="0" destOrd="2" presId="urn:microsoft.com/office/officeart/2005/8/layout/hList1"/>
    <dgm:cxn modelId="{089843B1-C234-4391-B981-E66EC692A98E}" type="presOf" srcId="{2DCD7A00-3C84-443B-920A-1B011D50AA11}" destId="{91C92F22-8217-4542-B1BA-589302A123BD}" srcOrd="0" destOrd="3" presId="urn:microsoft.com/office/officeart/2005/8/layout/hList1"/>
    <dgm:cxn modelId="{C27D298D-2F3C-4142-9FBF-18165F85CA25}" type="presOf" srcId="{54765477-8E0D-4C33-88E9-C63CB0CBFE73}" destId="{53DDB64B-6CD3-4A30-87B4-017456EF7016}" srcOrd="0" destOrd="2" presId="urn:microsoft.com/office/officeart/2005/8/layout/hList1"/>
    <dgm:cxn modelId="{C6ECF2AC-1707-4DCE-9A6E-A580E9912588}" type="presOf" srcId="{91E0C76E-E975-45FF-84BA-B1E91188B1DE}" destId="{53DDB64B-6CD3-4A30-87B4-017456EF7016}" srcOrd="0" destOrd="0" presId="urn:microsoft.com/office/officeart/2005/8/layout/hList1"/>
    <dgm:cxn modelId="{89F8AA85-87C1-4B5E-A031-A9B70B55D3A3}" srcId="{689AF7B3-6D03-4A25-9116-46AF86769905}" destId="{04611C62-1805-4D68-A425-E63ECB0BC28A}" srcOrd="1" destOrd="0" parTransId="{2AD62350-77DA-423B-B486-7C0BE762AA6E}" sibTransId="{67FA0433-5F75-4078-8DCA-475F1CEFB68D}"/>
    <dgm:cxn modelId="{FD5B1B17-0438-48AD-B6BD-C541C3A3A8AC}" type="presOf" srcId="{C203ED4D-B56F-492E-8AAF-4F46AE7E0937}" destId="{D1C0EEAC-804E-422D-BAC0-E415A0A2F066}" srcOrd="0" destOrd="0" presId="urn:microsoft.com/office/officeart/2005/8/layout/hList1"/>
    <dgm:cxn modelId="{656A5502-5B99-424F-B43B-CA0B20684AB8}" srcId="{46893796-B754-41E0-8A84-E9E13B26540D}" destId="{553F5E1F-6089-4679-8F51-873EF955AAC5}" srcOrd="3" destOrd="0" parTransId="{98E92C97-9942-4BDE-A2D8-811698F5058C}" sibTransId="{7743D142-946B-40AC-9342-DEE051691A78}"/>
    <dgm:cxn modelId="{E78F3C11-1ECC-40DA-ACC9-B69422117245}" type="presOf" srcId="{0F0572E5-2FA2-41C5-A77B-E1628EFBFFC8}" destId="{89EDE31B-A763-46BF-882E-B8FDD2800911}" srcOrd="0" destOrd="0" presId="urn:microsoft.com/office/officeart/2005/8/layout/hList1"/>
    <dgm:cxn modelId="{E58422FA-3A9A-4D66-9502-8969B2AD2AE0}" type="presParOf" srcId="{289225F7-D807-48FD-B3A0-B469494BD251}" destId="{E66BB999-5C01-4CDC-893B-5B6886007215}" srcOrd="0" destOrd="0" presId="urn:microsoft.com/office/officeart/2005/8/layout/hList1"/>
    <dgm:cxn modelId="{7E4BC9DB-CE81-4ACD-A1A8-8B059D4177C0}" type="presParOf" srcId="{E66BB999-5C01-4CDC-893B-5B6886007215}" destId="{D30A3C89-06C2-42B7-B1BF-2F8967363D8F}" srcOrd="0" destOrd="0" presId="urn:microsoft.com/office/officeart/2005/8/layout/hList1"/>
    <dgm:cxn modelId="{334E7BC8-C242-470C-AB8A-1D60D037121F}" type="presParOf" srcId="{E66BB999-5C01-4CDC-893B-5B6886007215}" destId="{66C48C67-6DFF-4318-AEAC-440FBAAFE6F1}" srcOrd="1" destOrd="0" presId="urn:microsoft.com/office/officeart/2005/8/layout/hList1"/>
    <dgm:cxn modelId="{90E12732-FAA0-4F4D-B373-650E9D0B2BB3}" type="presParOf" srcId="{289225F7-D807-48FD-B3A0-B469494BD251}" destId="{EE40A75E-3566-4EA3-9346-01499415D25E}" srcOrd="1" destOrd="0" presId="urn:microsoft.com/office/officeart/2005/8/layout/hList1"/>
    <dgm:cxn modelId="{DEB1A596-48E8-4F2F-8A59-05E318F28577}" type="presParOf" srcId="{289225F7-D807-48FD-B3A0-B469494BD251}" destId="{9334D791-C2FF-4318-BAC2-593C774B3F94}" srcOrd="2" destOrd="0" presId="urn:microsoft.com/office/officeart/2005/8/layout/hList1"/>
    <dgm:cxn modelId="{596F44E3-9E29-4B2F-82DE-B532DAD19D16}" type="presParOf" srcId="{9334D791-C2FF-4318-BAC2-593C774B3F94}" destId="{CAC3C2F4-36F2-4C3D-9442-4FECEBE33324}" srcOrd="0" destOrd="0" presId="urn:microsoft.com/office/officeart/2005/8/layout/hList1"/>
    <dgm:cxn modelId="{78FDEDEF-80B5-4A34-8064-902D6D5A7586}" type="presParOf" srcId="{9334D791-C2FF-4318-BAC2-593C774B3F94}" destId="{53DDB64B-6CD3-4A30-87B4-017456EF7016}" srcOrd="1" destOrd="0" presId="urn:microsoft.com/office/officeart/2005/8/layout/hList1"/>
    <dgm:cxn modelId="{0B285654-ADBD-4A44-B5FB-4C28D2447070}" type="presParOf" srcId="{289225F7-D807-48FD-B3A0-B469494BD251}" destId="{B32B5180-B24A-43DA-ABEF-2A52E44E8F79}" srcOrd="3" destOrd="0" presId="urn:microsoft.com/office/officeart/2005/8/layout/hList1"/>
    <dgm:cxn modelId="{9942F5D1-57BC-4865-A4B7-1E4CA9AC80AD}" type="presParOf" srcId="{289225F7-D807-48FD-B3A0-B469494BD251}" destId="{E65975E0-84CD-413C-8936-9DEB1328E29E}" srcOrd="4" destOrd="0" presId="urn:microsoft.com/office/officeart/2005/8/layout/hList1"/>
    <dgm:cxn modelId="{08ECF18F-225E-4F1B-B76D-5CD2DD7B2A90}" type="presParOf" srcId="{E65975E0-84CD-413C-8936-9DEB1328E29E}" destId="{59D67C1F-B7F9-4108-9ED8-552C1CB52904}" srcOrd="0" destOrd="0" presId="urn:microsoft.com/office/officeart/2005/8/layout/hList1"/>
    <dgm:cxn modelId="{38F9C085-397B-4BE7-B71E-1B1B42D7F8B7}" type="presParOf" srcId="{E65975E0-84CD-413C-8936-9DEB1328E29E}" destId="{D1C0EEAC-804E-422D-BAC0-E415A0A2F066}" srcOrd="1" destOrd="0" presId="urn:microsoft.com/office/officeart/2005/8/layout/hList1"/>
    <dgm:cxn modelId="{6142519B-7267-4D9D-A12C-13311D660947}" type="presParOf" srcId="{289225F7-D807-48FD-B3A0-B469494BD251}" destId="{D5DB333C-B2ED-4A57-ADF8-05D64C112C0D}" srcOrd="5" destOrd="0" presId="urn:microsoft.com/office/officeart/2005/8/layout/hList1"/>
    <dgm:cxn modelId="{84BA3B12-F1BF-4C3C-8CAD-8E6BB1B8DD1F}" type="presParOf" srcId="{289225F7-D807-48FD-B3A0-B469494BD251}" destId="{04CB90CE-5DC2-465B-BEB8-E74CEC8D47FE}" srcOrd="6" destOrd="0" presId="urn:microsoft.com/office/officeart/2005/8/layout/hList1"/>
    <dgm:cxn modelId="{1F699C9A-7090-4B91-ABAD-3A1A3ECC6C7B}" type="presParOf" srcId="{04CB90CE-5DC2-465B-BEB8-E74CEC8D47FE}" destId="{3439A2E4-5F21-4FB0-A2AD-7FA18B0722AF}" srcOrd="0" destOrd="0" presId="urn:microsoft.com/office/officeart/2005/8/layout/hList1"/>
    <dgm:cxn modelId="{1561E6B5-B455-4150-9D40-69E17E33A5C5}" type="presParOf" srcId="{04CB90CE-5DC2-465B-BEB8-E74CEC8D47FE}" destId="{91C92F22-8217-4542-B1BA-589302A123BD}" srcOrd="1" destOrd="0" presId="urn:microsoft.com/office/officeart/2005/8/layout/hList1"/>
    <dgm:cxn modelId="{CAA4B031-85CB-4E81-A65E-D9F636B0C31F}" type="presParOf" srcId="{289225F7-D807-48FD-B3A0-B469494BD251}" destId="{39999999-5B8B-466D-B3AB-3261507E17C0}" srcOrd="7" destOrd="0" presId="urn:microsoft.com/office/officeart/2005/8/layout/hList1"/>
    <dgm:cxn modelId="{D9C8E7FF-0BBE-420E-A091-BC28DF6FAE68}" type="presParOf" srcId="{289225F7-D807-48FD-B3A0-B469494BD251}" destId="{9C773E2F-8D7B-4AB5-965A-8EB847563E07}" srcOrd="8" destOrd="0" presId="urn:microsoft.com/office/officeart/2005/8/layout/hList1"/>
    <dgm:cxn modelId="{B9E2CE7F-ED66-41FD-B795-568B2228130C}" type="presParOf" srcId="{9C773E2F-8D7B-4AB5-965A-8EB847563E07}" destId="{270EE16C-39A1-44D4-9602-45C182A20738}" srcOrd="0" destOrd="0" presId="urn:microsoft.com/office/officeart/2005/8/layout/hList1"/>
    <dgm:cxn modelId="{B9AB817F-9BF2-484A-BF63-AC55053B86B6}" type="presParOf" srcId="{9C773E2F-8D7B-4AB5-965A-8EB847563E07}" destId="{47CD9709-FD72-4087-9644-D82BF35F862F}" srcOrd="1" destOrd="0" presId="urn:microsoft.com/office/officeart/2005/8/layout/hList1"/>
    <dgm:cxn modelId="{FFA35972-CC26-498E-A8DD-A5BEB3994C49}" type="presParOf" srcId="{289225F7-D807-48FD-B3A0-B469494BD251}" destId="{4C6BFD31-EF88-42FD-A2F1-93514DC7FFF4}" srcOrd="9" destOrd="0" presId="urn:microsoft.com/office/officeart/2005/8/layout/hList1"/>
    <dgm:cxn modelId="{DBED36FA-F1D9-41F1-8261-DD6519244990}" type="presParOf" srcId="{289225F7-D807-48FD-B3A0-B469494BD251}" destId="{707BA112-1634-4206-82D4-E70E930D6B16}" srcOrd="10" destOrd="0" presId="urn:microsoft.com/office/officeart/2005/8/layout/hList1"/>
    <dgm:cxn modelId="{BD049B63-F193-4AC2-B479-B58A22EC06D0}" type="presParOf" srcId="{707BA112-1634-4206-82D4-E70E930D6B16}" destId="{3899590B-9893-4859-9EE7-F5A32CC18DA0}" srcOrd="0" destOrd="0" presId="urn:microsoft.com/office/officeart/2005/8/layout/hList1"/>
    <dgm:cxn modelId="{EBD96E54-E7A5-4319-9583-CA1155BAF137}" type="presParOf" srcId="{707BA112-1634-4206-82D4-E70E930D6B16}" destId="{89EDE31B-A763-46BF-882E-B8FDD280091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F24E02-779D-40DE-8FEC-6104953A0A9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7BB4E6C8-0691-4224-BA4F-BC75C2CC702A}">
      <dgm:prSet custT="1"/>
      <dgm:spPr>
        <a:solidFill>
          <a:srgbClr val="366C62"/>
        </a:solidFill>
      </dgm:spPr>
      <dgm:t>
        <a:bodyPr/>
        <a:lstStyle/>
        <a:p>
          <a:r>
            <a:rPr lang="en-US" sz="2800" b="0" i="0" dirty="0">
              <a:latin typeface="+mn-lt"/>
            </a:rPr>
            <a:t>Community Launched in December </a:t>
          </a:r>
          <a:r>
            <a:rPr lang="en-US" sz="2800" b="0" i="0" dirty="0" smtClean="0">
              <a:latin typeface="+mn-lt"/>
            </a:rPr>
            <a:t>2021</a:t>
          </a:r>
        </a:p>
        <a:p>
          <a:r>
            <a:rPr lang="en-US" sz="2800" b="0" i="0" dirty="0" smtClean="0">
              <a:latin typeface="+mn-lt"/>
            </a:rPr>
            <a:t>(1070 members)</a:t>
          </a:r>
          <a:endParaRPr lang="en-IE" sz="2800" i="0" dirty="0">
            <a:latin typeface="+mn-lt"/>
          </a:endParaRPr>
        </a:p>
      </dgm:t>
    </dgm:pt>
    <dgm:pt modelId="{C67A182B-A65A-42D6-B3C1-AA51F7ABA9E0}" type="parTrans" cxnId="{7DE60172-394F-4FD6-9B2F-913CB24ED1A4}">
      <dgm:prSet/>
      <dgm:spPr/>
      <dgm:t>
        <a:bodyPr/>
        <a:lstStyle/>
        <a:p>
          <a:endParaRPr lang="en-IE" sz="1400">
            <a:latin typeface="+mn-lt"/>
          </a:endParaRPr>
        </a:p>
      </dgm:t>
    </dgm:pt>
    <dgm:pt modelId="{EBE10A55-639B-4AA7-AAC7-F4CDE5EE3ED2}" type="sibTrans" cxnId="{7DE60172-394F-4FD6-9B2F-913CB24ED1A4}">
      <dgm:prSet custT="1"/>
      <dgm:spPr>
        <a:solidFill>
          <a:srgbClr val="366C62"/>
        </a:solidFill>
      </dgm:spPr>
      <dgm:t>
        <a:bodyPr/>
        <a:lstStyle/>
        <a:p>
          <a:endParaRPr lang="en-IE" sz="3200">
            <a:latin typeface="+mn-lt"/>
          </a:endParaRPr>
        </a:p>
      </dgm:t>
    </dgm:pt>
    <dgm:pt modelId="{F5A1DD45-64B0-4236-BD1A-06A5F5A2220C}">
      <dgm:prSet custT="1"/>
      <dgm:spPr>
        <a:solidFill>
          <a:srgbClr val="366C62"/>
        </a:solidFill>
      </dgm:spPr>
      <dgm:t>
        <a:bodyPr/>
        <a:lstStyle/>
        <a:p>
          <a:r>
            <a:rPr lang="en-US" sz="2800" b="0" i="0" dirty="0">
              <a:latin typeface="+mn-lt"/>
            </a:rPr>
            <a:t>Consultation of Rural Pact </a:t>
          </a:r>
          <a:r>
            <a:rPr lang="en-US" sz="2800" b="0" i="0" dirty="0" smtClean="0">
              <a:latin typeface="+mn-lt"/>
            </a:rPr>
            <a:t>community</a:t>
          </a:r>
        </a:p>
        <a:p>
          <a:r>
            <a:rPr lang="en-US" sz="2800" b="0" i="0" dirty="0" smtClean="0">
              <a:latin typeface="+mn-lt"/>
            </a:rPr>
            <a:t>(May 2022)</a:t>
          </a:r>
          <a:endParaRPr lang="en-IE" sz="2800" i="0" dirty="0">
            <a:latin typeface="+mn-lt"/>
          </a:endParaRPr>
        </a:p>
      </dgm:t>
    </dgm:pt>
    <dgm:pt modelId="{5E4A3124-A72D-4FFA-A9D6-3226BFB1B28A}" type="parTrans" cxnId="{B5157F59-9043-4E2D-A21D-F9965244DA5E}">
      <dgm:prSet/>
      <dgm:spPr/>
      <dgm:t>
        <a:bodyPr/>
        <a:lstStyle/>
        <a:p>
          <a:endParaRPr lang="en-IE" sz="1400">
            <a:latin typeface="+mn-lt"/>
          </a:endParaRPr>
        </a:p>
      </dgm:t>
    </dgm:pt>
    <dgm:pt modelId="{0BC5D5AB-444F-4350-A0D6-28166678E1ED}" type="sibTrans" cxnId="{B5157F59-9043-4E2D-A21D-F9965244DA5E}">
      <dgm:prSet custT="1"/>
      <dgm:spPr>
        <a:solidFill>
          <a:srgbClr val="366C62"/>
        </a:solidFill>
      </dgm:spPr>
      <dgm:t>
        <a:bodyPr/>
        <a:lstStyle/>
        <a:p>
          <a:endParaRPr lang="en-IE" sz="1800">
            <a:latin typeface="+mn-lt"/>
          </a:endParaRPr>
        </a:p>
      </dgm:t>
    </dgm:pt>
    <dgm:pt modelId="{784F76F3-3F23-4862-A7EF-23899CA30D9C}">
      <dgm:prSet custT="1"/>
      <dgm:spPr>
        <a:solidFill>
          <a:srgbClr val="366C62"/>
        </a:solidFill>
      </dgm:spPr>
      <dgm:t>
        <a:bodyPr/>
        <a:lstStyle/>
        <a:p>
          <a:r>
            <a:rPr lang="en-US" sz="2800" b="0" i="0" dirty="0">
              <a:latin typeface="+mn-lt"/>
            </a:rPr>
            <a:t>Reflection with institutions and </a:t>
          </a:r>
          <a:r>
            <a:rPr lang="en-US" sz="2800" b="0" i="0" dirty="0" smtClean="0">
              <a:latin typeface="+mn-lt"/>
            </a:rPr>
            <a:t>stakeholders (prep group)</a:t>
          </a:r>
          <a:endParaRPr lang="en-IE" sz="2800" i="0" dirty="0">
            <a:latin typeface="+mn-lt"/>
          </a:endParaRPr>
        </a:p>
      </dgm:t>
    </dgm:pt>
    <dgm:pt modelId="{36304891-29E7-48EE-BECF-2546377DD7E2}" type="sibTrans" cxnId="{996A6D1D-CEDA-4564-989F-C0F242605483}">
      <dgm:prSet custT="1"/>
      <dgm:spPr>
        <a:solidFill>
          <a:srgbClr val="366C62"/>
        </a:solidFill>
      </dgm:spPr>
      <dgm:t>
        <a:bodyPr/>
        <a:lstStyle/>
        <a:p>
          <a:endParaRPr lang="en-IE" sz="3200">
            <a:latin typeface="+mn-lt"/>
          </a:endParaRPr>
        </a:p>
      </dgm:t>
    </dgm:pt>
    <dgm:pt modelId="{76E25020-C30C-475D-BF0B-A9A34ECD1BAD}" type="parTrans" cxnId="{996A6D1D-CEDA-4564-989F-C0F242605483}">
      <dgm:prSet/>
      <dgm:spPr/>
      <dgm:t>
        <a:bodyPr/>
        <a:lstStyle/>
        <a:p>
          <a:endParaRPr lang="en-IE" sz="1400">
            <a:latin typeface="+mn-lt"/>
          </a:endParaRPr>
        </a:p>
      </dgm:t>
    </dgm:pt>
    <dgm:pt modelId="{24F05579-0C2B-495B-B989-3D74B7A55949}" type="pres">
      <dgm:prSet presAssocID="{24F24E02-779D-40DE-8FEC-6104953A0A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136EF5E-2073-4D91-95CF-0741D04FB2C3}" type="pres">
      <dgm:prSet presAssocID="{7BB4E6C8-0691-4224-BA4F-BC75C2CC702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BC6E87-DE95-49FD-A3D3-4612F8789AB9}" type="pres">
      <dgm:prSet presAssocID="{EBE10A55-639B-4AA7-AAC7-F4CDE5EE3ED2}" presName="sibTrans" presStyleLbl="sibTrans2D1" presStyleIdx="0" presStyleCnt="2"/>
      <dgm:spPr/>
      <dgm:t>
        <a:bodyPr/>
        <a:lstStyle/>
        <a:p>
          <a:endParaRPr lang="en-US"/>
        </a:p>
      </dgm:t>
    </dgm:pt>
    <dgm:pt modelId="{7F4F157E-7B47-49F3-AAC9-4580C6CFDAE7}" type="pres">
      <dgm:prSet presAssocID="{EBE10A55-639B-4AA7-AAC7-F4CDE5EE3ED2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EA467F64-BA65-4308-937A-ED2576161A4E}" type="pres">
      <dgm:prSet presAssocID="{784F76F3-3F23-4862-A7EF-23899CA30D9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FB4A48-0D59-4DB9-A1A3-124E2DC3F260}" type="pres">
      <dgm:prSet presAssocID="{36304891-29E7-48EE-BECF-2546377DD7E2}" presName="sibTrans" presStyleLbl="sibTrans2D1" presStyleIdx="1" presStyleCnt="2"/>
      <dgm:spPr/>
      <dgm:t>
        <a:bodyPr/>
        <a:lstStyle/>
        <a:p>
          <a:endParaRPr lang="en-US"/>
        </a:p>
      </dgm:t>
    </dgm:pt>
    <dgm:pt modelId="{533D5FD1-8127-477E-8655-97BBB0B480BE}" type="pres">
      <dgm:prSet presAssocID="{36304891-29E7-48EE-BECF-2546377DD7E2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A7E6E625-9940-41DA-9D22-861C0A144DAF}" type="pres">
      <dgm:prSet presAssocID="{F5A1DD45-64B0-4236-BD1A-06A5F5A2220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157F59-9043-4E2D-A21D-F9965244DA5E}" srcId="{24F24E02-779D-40DE-8FEC-6104953A0A9C}" destId="{F5A1DD45-64B0-4236-BD1A-06A5F5A2220C}" srcOrd="2" destOrd="0" parTransId="{5E4A3124-A72D-4FFA-A9D6-3226BFB1B28A}" sibTransId="{0BC5D5AB-444F-4350-A0D6-28166678E1ED}"/>
    <dgm:cxn modelId="{996A6D1D-CEDA-4564-989F-C0F242605483}" srcId="{24F24E02-779D-40DE-8FEC-6104953A0A9C}" destId="{784F76F3-3F23-4862-A7EF-23899CA30D9C}" srcOrd="1" destOrd="0" parTransId="{76E25020-C30C-475D-BF0B-A9A34ECD1BAD}" sibTransId="{36304891-29E7-48EE-BECF-2546377DD7E2}"/>
    <dgm:cxn modelId="{7DE60172-394F-4FD6-9B2F-913CB24ED1A4}" srcId="{24F24E02-779D-40DE-8FEC-6104953A0A9C}" destId="{7BB4E6C8-0691-4224-BA4F-BC75C2CC702A}" srcOrd="0" destOrd="0" parTransId="{C67A182B-A65A-42D6-B3C1-AA51F7ABA9E0}" sibTransId="{EBE10A55-639B-4AA7-AAC7-F4CDE5EE3ED2}"/>
    <dgm:cxn modelId="{CBDECD81-ACD2-4CCA-9F05-086A5BD2440F}" type="presOf" srcId="{36304891-29E7-48EE-BECF-2546377DD7E2}" destId="{1AFB4A48-0D59-4DB9-A1A3-124E2DC3F260}" srcOrd="0" destOrd="0" presId="urn:microsoft.com/office/officeart/2005/8/layout/process1"/>
    <dgm:cxn modelId="{74CB512A-AD77-4181-AA94-DBDD2B9A5FCA}" type="presOf" srcId="{7BB4E6C8-0691-4224-BA4F-BC75C2CC702A}" destId="{3136EF5E-2073-4D91-95CF-0741D04FB2C3}" srcOrd="0" destOrd="0" presId="urn:microsoft.com/office/officeart/2005/8/layout/process1"/>
    <dgm:cxn modelId="{8144AA9B-1041-4450-9060-E7B8BAD0D96C}" type="presOf" srcId="{F5A1DD45-64B0-4236-BD1A-06A5F5A2220C}" destId="{A7E6E625-9940-41DA-9D22-861C0A144DAF}" srcOrd="0" destOrd="0" presId="urn:microsoft.com/office/officeart/2005/8/layout/process1"/>
    <dgm:cxn modelId="{F2F17371-5C1A-4CA2-AFA5-FD456D16E563}" type="presOf" srcId="{EBE10A55-639B-4AA7-AAC7-F4CDE5EE3ED2}" destId="{59BC6E87-DE95-49FD-A3D3-4612F8789AB9}" srcOrd="0" destOrd="0" presId="urn:microsoft.com/office/officeart/2005/8/layout/process1"/>
    <dgm:cxn modelId="{0DFC1A91-1DC9-41E2-8383-F406665B0C86}" type="presOf" srcId="{36304891-29E7-48EE-BECF-2546377DD7E2}" destId="{533D5FD1-8127-477E-8655-97BBB0B480BE}" srcOrd="1" destOrd="0" presId="urn:microsoft.com/office/officeart/2005/8/layout/process1"/>
    <dgm:cxn modelId="{727C838B-E039-4A8F-8B68-A1C7DF061077}" type="presOf" srcId="{784F76F3-3F23-4862-A7EF-23899CA30D9C}" destId="{EA467F64-BA65-4308-937A-ED2576161A4E}" srcOrd="0" destOrd="0" presId="urn:microsoft.com/office/officeart/2005/8/layout/process1"/>
    <dgm:cxn modelId="{160570FA-032D-4B89-941A-B2E772639F75}" type="presOf" srcId="{24F24E02-779D-40DE-8FEC-6104953A0A9C}" destId="{24F05579-0C2B-495B-B989-3D74B7A55949}" srcOrd="0" destOrd="0" presId="urn:microsoft.com/office/officeart/2005/8/layout/process1"/>
    <dgm:cxn modelId="{7E24334F-335E-485A-A854-62E8FF624A41}" type="presOf" srcId="{EBE10A55-639B-4AA7-AAC7-F4CDE5EE3ED2}" destId="{7F4F157E-7B47-49F3-AAC9-4580C6CFDAE7}" srcOrd="1" destOrd="0" presId="urn:microsoft.com/office/officeart/2005/8/layout/process1"/>
    <dgm:cxn modelId="{11539411-083C-4DFB-9C26-E9E8CB36DE6F}" type="presParOf" srcId="{24F05579-0C2B-495B-B989-3D74B7A55949}" destId="{3136EF5E-2073-4D91-95CF-0741D04FB2C3}" srcOrd="0" destOrd="0" presId="urn:microsoft.com/office/officeart/2005/8/layout/process1"/>
    <dgm:cxn modelId="{489A758E-6D9E-4BCF-AF85-3E84D3EC5740}" type="presParOf" srcId="{24F05579-0C2B-495B-B989-3D74B7A55949}" destId="{59BC6E87-DE95-49FD-A3D3-4612F8789AB9}" srcOrd="1" destOrd="0" presId="urn:microsoft.com/office/officeart/2005/8/layout/process1"/>
    <dgm:cxn modelId="{23A2F178-94C6-4BC6-944B-F1316F479068}" type="presParOf" srcId="{59BC6E87-DE95-49FD-A3D3-4612F8789AB9}" destId="{7F4F157E-7B47-49F3-AAC9-4580C6CFDAE7}" srcOrd="0" destOrd="0" presId="urn:microsoft.com/office/officeart/2005/8/layout/process1"/>
    <dgm:cxn modelId="{EE32486D-9FD6-4120-9BED-A2D07D2A7E96}" type="presParOf" srcId="{24F05579-0C2B-495B-B989-3D74B7A55949}" destId="{EA467F64-BA65-4308-937A-ED2576161A4E}" srcOrd="2" destOrd="0" presId="urn:microsoft.com/office/officeart/2005/8/layout/process1"/>
    <dgm:cxn modelId="{7B78E7D3-93E5-47AC-9E4D-A918D68D6DEC}" type="presParOf" srcId="{24F05579-0C2B-495B-B989-3D74B7A55949}" destId="{1AFB4A48-0D59-4DB9-A1A3-124E2DC3F260}" srcOrd="3" destOrd="0" presId="urn:microsoft.com/office/officeart/2005/8/layout/process1"/>
    <dgm:cxn modelId="{9DE97E20-59B3-4C30-A4DD-7A2BBDB08438}" type="presParOf" srcId="{1AFB4A48-0D59-4DB9-A1A3-124E2DC3F260}" destId="{533D5FD1-8127-477E-8655-97BBB0B480BE}" srcOrd="0" destOrd="0" presId="urn:microsoft.com/office/officeart/2005/8/layout/process1"/>
    <dgm:cxn modelId="{BB2335FD-993B-4114-B51D-D95250F7E634}" type="presParOf" srcId="{24F05579-0C2B-495B-B989-3D74B7A55949}" destId="{A7E6E625-9940-41DA-9D22-861C0A144DA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041B77-7685-45B6-8912-AD4CAF5E4B36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9D0C0D21-979D-45C1-991B-5C7CEB48412E}">
      <dgm:prSet phldrT="[Text]"/>
      <dgm:spPr>
        <a:solidFill>
          <a:srgbClr val="366C62"/>
        </a:solidFill>
      </dgm:spPr>
      <dgm:t>
        <a:bodyPr/>
        <a:lstStyle/>
        <a:p>
          <a:r>
            <a:rPr lang="fr-BE" b="1" dirty="0">
              <a:latin typeface="+mn-lt"/>
              <a:ea typeface="Segoe UI Black" panose="020B0A02040204020203" pitchFamily="34" charset="0"/>
            </a:rPr>
            <a:t>Rural Pact </a:t>
          </a:r>
          <a:r>
            <a:rPr lang="fr-BE" b="1" dirty="0" smtClean="0">
              <a:latin typeface="+mn-lt"/>
              <a:ea typeface="Segoe UI Black" panose="020B0A02040204020203" pitchFamily="34" charset="0"/>
            </a:rPr>
            <a:t>objectives</a:t>
          </a:r>
          <a:endParaRPr lang="en-IE" b="1" dirty="0">
            <a:latin typeface="+mn-lt"/>
            <a:ea typeface="Segoe UI Black" panose="020B0A02040204020203" pitchFamily="34" charset="0"/>
          </a:endParaRPr>
        </a:p>
      </dgm:t>
    </dgm:pt>
    <dgm:pt modelId="{939421DF-4F6D-4646-8674-5681D74FD0A9}" type="parTrans" cxnId="{CFB72993-8709-4547-ABA9-3BC756F504B8}">
      <dgm:prSet/>
      <dgm:spPr/>
      <dgm:t>
        <a:bodyPr/>
        <a:lstStyle/>
        <a:p>
          <a:endParaRPr lang="en-IE">
            <a:latin typeface="+mn-lt"/>
          </a:endParaRPr>
        </a:p>
      </dgm:t>
    </dgm:pt>
    <dgm:pt modelId="{405367D7-E57C-4A04-ADCD-7A48D193728C}" type="sibTrans" cxnId="{CFB72993-8709-4547-ABA9-3BC756F504B8}">
      <dgm:prSet/>
      <dgm:spPr/>
      <dgm:t>
        <a:bodyPr/>
        <a:lstStyle/>
        <a:p>
          <a:endParaRPr lang="en-IE">
            <a:latin typeface="+mn-lt"/>
          </a:endParaRPr>
        </a:p>
      </dgm:t>
    </dgm:pt>
    <dgm:pt modelId="{1A1FBE7D-9C3C-48B5-801A-DADCE3A12F5E}">
      <dgm:prSet phldrT="[Text]" custT="1"/>
      <dgm:spPr>
        <a:noFill/>
        <a:ln w="38100">
          <a:noFill/>
        </a:ln>
      </dgm:spPr>
      <dgm:t>
        <a:bodyPr anchor="t" anchorCtr="0"/>
        <a:lstStyle/>
        <a:p>
          <a:r>
            <a:rPr lang="fr-BE" sz="3600" dirty="0" err="1">
              <a:solidFill>
                <a:srgbClr val="366C62"/>
              </a:solidFill>
              <a:latin typeface="+mn-lt"/>
            </a:rPr>
            <a:t>Amplifying</a:t>
          </a:r>
          <a:r>
            <a:rPr lang="fr-BE" sz="3600" dirty="0">
              <a:solidFill>
                <a:srgbClr val="366C62"/>
              </a:solidFill>
              <a:latin typeface="+mn-lt"/>
            </a:rPr>
            <a:t> </a:t>
          </a:r>
          <a:endParaRPr lang="fr-BE" sz="3600" dirty="0" smtClean="0">
            <a:solidFill>
              <a:srgbClr val="366C62"/>
            </a:solidFill>
            <a:latin typeface="+mn-lt"/>
          </a:endParaRPr>
        </a:p>
        <a:p>
          <a:r>
            <a:rPr lang="fr-BE" sz="3600" dirty="0" smtClean="0">
              <a:solidFill>
                <a:srgbClr val="366C62"/>
              </a:solidFill>
              <a:latin typeface="+mn-lt"/>
            </a:rPr>
            <a:t>rural </a:t>
          </a:r>
          <a:r>
            <a:rPr lang="fr-BE" sz="3600" b="1" dirty="0" err="1">
              <a:solidFill>
                <a:srgbClr val="366C62"/>
              </a:solidFill>
              <a:latin typeface="+mn-lt"/>
            </a:rPr>
            <a:t>voices</a:t>
          </a:r>
          <a:endParaRPr lang="en-IE" sz="3600" b="1" dirty="0">
            <a:solidFill>
              <a:srgbClr val="366C62"/>
            </a:solidFill>
            <a:latin typeface="+mn-lt"/>
          </a:endParaRPr>
        </a:p>
      </dgm:t>
    </dgm:pt>
    <dgm:pt modelId="{EBFED876-407F-40B0-9F23-BD8EFC61A1EA}" type="parTrans" cxnId="{88052E9F-FCB5-493A-AC29-B8398CD97159}">
      <dgm:prSet/>
      <dgm:spPr/>
      <dgm:t>
        <a:bodyPr/>
        <a:lstStyle/>
        <a:p>
          <a:endParaRPr lang="en-IE">
            <a:latin typeface="+mn-lt"/>
          </a:endParaRPr>
        </a:p>
      </dgm:t>
    </dgm:pt>
    <dgm:pt modelId="{B97517DF-2A69-436B-9635-B7926C8C110E}" type="sibTrans" cxnId="{88052E9F-FCB5-493A-AC29-B8398CD97159}">
      <dgm:prSet/>
      <dgm:spPr/>
      <dgm:t>
        <a:bodyPr/>
        <a:lstStyle/>
        <a:p>
          <a:endParaRPr lang="en-IE">
            <a:latin typeface="+mn-lt"/>
          </a:endParaRPr>
        </a:p>
      </dgm:t>
    </dgm:pt>
    <dgm:pt modelId="{2613E6E3-44F8-49E4-96FF-3E708D8DC807}">
      <dgm:prSet phldrT="[Text]" custT="1"/>
      <dgm:spPr>
        <a:noFill/>
        <a:ln w="38100">
          <a:noFill/>
        </a:ln>
      </dgm:spPr>
      <dgm:t>
        <a:bodyPr anchor="t" anchorCtr="0"/>
        <a:lstStyle/>
        <a:p>
          <a:r>
            <a:rPr lang="fr-BE" sz="3600" b="1" dirty="0" smtClean="0">
              <a:solidFill>
                <a:srgbClr val="366C62"/>
              </a:solidFill>
              <a:latin typeface="+mn-lt"/>
            </a:rPr>
            <a:t>Networking</a:t>
          </a:r>
          <a:r>
            <a:rPr lang="fr-BE" sz="3600" dirty="0" smtClean="0">
              <a:solidFill>
                <a:srgbClr val="366C62"/>
              </a:solidFill>
              <a:latin typeface="+mn-lt"/>
            </a:rPr>
            <a:t>, collaboration &amp; </a:t>
          </a:r>
          <a:r>
            <a:rPr lang="fr-BE" sz="3600" dirty="0" err="1" smtClean="0">
              <a:solidFill>
                <a:srgbClr val="366C62"/>
              </a:solidFill>
              <a:latin typeface="+mn-lt"/>
            </a:rPr>
            <a:t>mutual</a:t>
          </a:r>
          <a:r>
            <a:rPr lang="fr-BE" sz="3600" dirty="0" smtClean="0">
              <a:solidFill>
                <a:srgbClr val="366C62"/>
              </a:solidFill>
              <a:latin typeface="+mn-lt"/>
            </a:rPr>
            <a:t> </a:t>
          </a:r>
          <a:r>
            <a:rPr lang="fr-BE" sz="3600" dirty="0" err="1" smtClean="0">
              <a:solidFill>
                <a:srgbClr val="366C62"/>
              </a:solidFill>
              <a:latin typeface="+mn-lt"/>
            </a:rPr>
            <a:t>learning</a:t>
          </a:r>
          <a:endParaRPr lang="en-IE" sz="3600" dirty="0">
            <a:solidFill>
              <a:srgbClr val="366C62"/>
            </a:solidFill>
            <a:latin typeface="+mn-lt"/>
          </a:endParaRPr>
        </a:p>
      </dgm:t>
    </dgm:pt>
    <dgm:pt modelId="{AE38A1E8-107C-4299-A09C-34DF95F73692}" type="parTrans" cxnId="{0AB6DBC2-D0AA-4B1E-9B4E-6F6ADEE5B778}">
      <dgm:prSet/>
      <dgm:spPr/>
      <dgm:t>
        <a:bodyPr/>
        <a:lstStyle/>
        <a:p>
          <a:endParaRPr lang="en-IE">
            <a:latin typeface="+mn-lt"/>
          </a:endParaRPr>
        </a:p>
      </dgm:t>
    </dgm:pt>
    <dgm:pt modelId="{9C0C7554-69EA-4BDA-8266-96726E6D2C52}" type="sibTrans" cxnId="{0AB6DBC2-D0AA-4B1E-9B4E-6F6ADEE5B778}">
      <dgm:prSet/>
      <dgm:spPr/>
      <dgm:t>
        <a:bodyPr/>
        <a:lstStyle/>
        <a:p>
          <a:endParaRPr lang="en-IE">
            <a:latin typeface="+mn-lt"/>
          </a:endParaRPr>
        </a:p>
      </dgm:t>
    </dgm:pt>
    <dgm:pt modelId="{BE4E750E-8405-4556-B123-F912C9738F45}">
      <dgm:prSet phldrT="[Text]" custT="1"/>
      <dgm:spPr>
        <a:noFill/>
        <a:ln w="38100">
          <a:noFill/>
        </a:ln>
      </dgm:spPr>
      <dgm:t>
        <a:bodyPr anchor="t" anchorCtr="0"/>
        <a:lstStyle/>
        <a:p>
          <a:r>
            <a:rPr lang="fr-BE" sz="3600" dirty="0" err="1" smtClean="0">
              <a:solidFill>
                <a:srgbClr val="366C62"/>
              </a:solidFill>
              <a:latin typeface="+mn-lt"/>
            </a:rPr>
            <a:t>Encouraging</a:t>
          </a:r>
          <a:r>
            <a:rPr lang="fr-BE" sz="3600" dirty="0" smtClean="0">
              <a:solidFill>
                <a:srgbClr val="366C62"/>
              </a:solidFill>
              <a:latin typeface="+mn-lt"/>
            </a:rPr>
            <a:t> and monitoring </a:t>
          </a:r>
          <a:r>
            <a:rPr lang="fr-BE" sz="3600" b="1" dirty="0" smtClean="0">
              <a:solidFill>
                <a:srgbClr val="366C62"/>
              </a:solidFill>
              <a:latin typeface="+mn-lt"/>
            </a:rPr>
            <a:t>action</a:t>
          </a:r>
          <a:endParaRPr lang="en-IE" sz="3600" b="1" dirty="0">
            <a:solidFill>
              <a:srgbClr val="366C62"/>
            </a:solidFill>
            <a:latin typeface="+mn-lt"/>
          </a:endParaRPr>
        </a:p>
      </dgm:t>
    </dgm:pt>
    <dgm:pt modelId="{39A12580-4C8C-4B3B-AD79-2A6C5854F614}" type="parTrans" cxnId="{AE2BDF2B-2A47-4404-B99C-85F043EF1F04}">
      <dgm:prSet/>
      <dgm:spPr/>
      <dgm:t>
        <a:bodyPr/>
        <a:lstStyle/>
        <a:p>
          <a:endParaRPr lang="en-IE">
            <a:latin typeface="+mn-lt"/>
          </a:endParaRPr>
        </a:p>
      </dgm:t>
    </dgm:pt>
    <dgm:pt modelId="{494DF06C-18FA-4A52-86E7-B926EBE90D2E}" type="sibTrans" cxnId="{AE2BDF2B-2A47-4404-B99C-85F043EF1F04}">
      <dgm:prSet/>
      <dgm:spPr/>
      <dgm:t>
        <a:bodyPr/>
        <a:lstStyle/>
        <a:p>
          <a:endParaRPr lang="en-IE">
            <a:latin typeface="+mn-lt"/>
          </a:endParaRPr>
        </a:p>
      </dgm:t>
    </dgm:pt>
    <dgm:pt modelId="{CB56F853-6D57-40B7-BF50-75B57208027A}" type="pres">
      <dgm:prSet presAssocID="{5D041B77-7685-45B6-8912-AD4CAF5E4B3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0F0A9A8-BB54-42D6-9E6F-90459DA5236D}" type="pres">
      <dgm:prSet presAssocID="{9D0C0D21-979D-45C1-991B-5C7CEB48412E}" presName="vertOne" presStyleCnt="0"/>
      <dgm:spPr/>
    </dgm:pt>
    <dgm:pt modelId="{E0584D76-FC36-411C-9E3F-AB6E3EB668D5}" type="pres">
      <dgm:prSet presAssocID="{9D0C0D21-979D-45C1-991B-5C7CEB48412E}" presName="txOne" presStyleLbl="node0" presStyleIdx="0" presStyleCnt="1" custScaleY="294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C75E0B-B8D7-466B-9B51-CA19C7D992CF}" type="pres">
      <dgm:prSet presAssocID="{9D0C0D21-979D-45C1-991B-5C7CEB48412E}" presName="parTransOne" presStyleCnt="0"/>
      <dgm:spPr/>
    </dgm:pt>
    <dgm:pt modelId="{2F51DF5F-A82E-4C67-8697-4C1CB63B64ED}" type="pres">
      <dgm:prSet presAssocID="{9D0C0D21-979D-45C1-991B-5C7CEB48412E}" presName="horzOne" presStyleCnt="0"/>
      <dgm:spPr/>
    </dgm:pt>
    <dgm:pt modelId="{FF082BBF-3ABB-435C-A3C1-46F5E8549399}" type="pres">
      <dgm:prSet presAssocID="{1A1FBE7D-9C3C-48B5-801A-DADCE3A12F5E}" presName="vertTwo" presStyleCnt="0"/>
      <dgm:spPr/>
    </dgm:pt>
    <dgm:pt modelId="{369A52DC-7A83-4F70-9BE7-AFBF09FBD7CB}" type="pres">
      <dgm:prSet presAssocID="{1A1FBE7D-9C3C-48B5-801A-DADCE3A12F5E}" presName="txTwo" presStyleLbl="node2" presStyleIdx="0" presStyleCnt="3" custScaleY="1202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E594DF-8554-43E2-85A9-BB8216399EF0}" type="pres">
      <dgm:prSet presAssocID="{1A1FBE7D-9C3C-48B5-801A-DADCE3A12F5E}" presName="horzTwo" presStyleCnt="0"/>
      <dgm:spPr/>
    </dgm:pt>
    <dgm:pt modelId="{487498F5-0298-4AE4-9BED-EF2AFC5853FA}" type="pres">
      <dgm:prSet presAssocID="{B97517DF-2A69-436B-9635-B7926C8C110E}" presName="sibSpaceTwo" presStyleCnt="0"/>
      <dgm:spPr/>
    </dgm:pt>
    <dgm:pt modelId="{295AA38E-FE77-4FD6-A312-1CED78FA6F80}" type="pres">
      <dgm:prSet presAssocID="{2613E6E3-44F8-49E4-96FF-3E708D8DC807}" presName="vertTwo" presStyleCnt="0"/>
      <dgm:spPr/>
    </dgm:pt>
    <dgm:pt modelId="{3D257429-216F-411F-B033-BED81539A1C7}" type="pres">
      <dgm:prSet presAssocID="{2613E6E3-44F8-49E4-96FF-3E708D8DC807}" presName="txTwo" presStyleLbl="node2" presStyleIdx="1" presStyleCnt="3" custScaleX="116145" custScaleY="1202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5BFB0C-CBE2-4AFD-AD6B-050BFE9C5D81}" type="pres">
      <dgm:prSet presAssocID="{2613E6E3-44F8-49E4-96FF-3E708D8DC807}" presName="horzTwo" presStyleCnt="0"/>
      <dgm:spPr/>
    </dgm:pt>
    <dgm:pt modelId="{0C6641F3-1108-4367-BE1C-9D7F4072FBD3}" type="pres">
      <dgm:prSet presAssocID="{9C0C7554-69EA-4BDA-8266-96726E6D2C52}" presName="sibSpaceTwo" presStyleCnt="0"/>
      <dgm:spPr/>
    </dgm:pt>
    <dgm:pt modelId="{F598E3C9-F5EF-4628-BEC3-BDC15B924904}" type="pres">
      <dgm:prSet presAssocID="{BE4E750E-8405-4556-B123-F912C9738F45}" presName="vertTwo" presStyleCnt="0"/>
      <dgm:spPr/>
    </dgm:pt>
    <dgm:pt modelId="{168B2E94-E521-47AD-B858-B6FEBDE83B68}" type="pres">
      <dgm:prSet presAssocID="{BE4E750E-8405-4556-B123-F912C9738F45}" presName="txTwo" presStyleLbl="node2" presStyleIdx="2" presStyleCnt="3" custScaleY="1202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8B4198-8590-4637-B8BC-9FB2A2B0DB3C}" type="pres">
      <dgm:prSet presAssocID="{BE4E750E-8405-4556-B123-F912C9738F45}" presName="horzTwo" presStyleCnt="0"/>
      <dgm:spPr/>
    </dgm:pt>
  </dgm:ptLst>
  <dgm:cxnLst>
    <dgm:cxn modelId="{C941C91E-3921-4B99-9249-888A822A2248}" type="presOf" srcId="{1A1FBE7D-9C3C-48B5-801A-DADCE3A12F5E}" destId="{369A52DC-7A83-4F70-9BE7-AFBF09FBD7CB}" srcOrd="0" destOrd="0" presId="urn:microsoft.com/office/officeart/2005/8/layout/hierarchy4"/>
    <dgm:cxn modelId="{08CACC34-71BB-4C11-8FAC-63F45DC25ECE}" type="presOf" srcId="{BE4E750E-8405-4556-B123-F912C9738F45}" destId="{168B2E94-E521-47AD-B858-B6FEBDE83B68}" srcOrd="0" destOrd="0" presId="urn:microsoft.com/office/officeart/2005/8/layout/hierarchy4"/>
    <dgm:cxn modelId="{CFB72993-8709-4547-ABA9-3BC756F504B8}" srcId="{5D041B77-7685-45B6-8912-AD4CAF5E4B36}" destId="{9D0C0D21-979D-45C1-991B-5C7CEB48412E}" srcOrd="0" destOrd="0" parTransId="{939421DF-4F6D-4646-8674-5681D74FD0A9}" sibTransId="{405367D7-E57C-4A04-ADCD-7A48D193728C}"/>
    <dgm:cxn modelId="{D92DB649-8338-4097-8348-D3040A75FD6D}" type="presOf" srcId="{5D041B77-7685-45B6-8912-AD4CAF5E4B36}" destId="{CB56F853-6D57-40B7-BF50-75B57208027A}" srcOrd="0" destOrd="0" presId="urn:microsoft.com/office/officeart/2005/8/layout/hierarchy4"/>
    <dgm:cxn modelId="{AE2BDF2B-2A47-4404-B99C-85F043EF1F04}" srcId="{9D0C0D21-979D-45C1-991B-5C7CEB48412E}" destId="{BE4E750E-8405-4556-B123-F912C9738F45}" srcOrd="2" destOrd="0" parTransId="{39A12580-4C8C-4B3B-AD79-2A6C5854F614}" sibTransId="{494DF06C-18FA-4A52-86E7-B926EBE90D2E}"/>
    <dgm:cxn modelId="{324E3E60-D910-4942-848F-07F973C82626}" type="presOf" srcId="{9D0C0D21-979D-45C1-991B-5C7CEB48412E}" destId="{E0584D76-FC36-411C-9E3F-AB6E3EB668D5}" srcOrd="0" destOrd="0" presId="urn:microsoft.com/office/officeart/2005/8/layout/hierarchy4"/>
    <dgm:cxn modelId="{84828FC0-5709-4633-B8AC-1A49C0C881B6}" type="presOf" srcId="{2613E6E3-44F8-49E4-96FF-3E708D8DC807}" destId="{3D257429-216F-411F-B033-BED81539A1C7}" srcOrd="0" destOrd="0" presId="urn:microsoft.com/office/officeart/2005/8/layout/hierarchy4"/>
    <dgm:cxn modelId="{0AB6DBC2-D0AA-4B1E-9B4E-6F6ADEE5B778}" srcId="{9D0C0D21-979D-45C1-991B-5C7CEB48412E}" destId="{2613E6E3-44F8-49E4-96FF-3E708D8DC807}" srcOrd="1" destOrd="0" parTransId="{AE38A1E8-107C-4299-A09C-34DF95F73692}" sibTransId="{9C0C7554-69EA-4BDA-8266-96726E6D2C52}"/>
    <dgm:cxn modelId="{88052E9F-FCB5-493A-AC29-B8398CD97159}" srcId="{9D0C0D21-979D-45C1-991B-5C7CEB48412E}" destId="{1A1FBE7D-9C3C-48B5-801A-DADCE3A12F5E}" srcOrd="0" destOrd="0" parTransId="{EBFED876-407F-40B0-9F23-BD8EFC61A1EA}" sibTransId="{B97517DF-2A69-436B-9635-B7926C8C110E}"/>
    <dgm:cxn modelId="{48133AC2-2D19-48D6-8592-CC404DAFB7AE}" type="presParOf" srcId="{CB56F853-6D57-40B7-BF50-75B57208027A}" destId="{80F0A9A8-BB54-42D6-9E6F-90459DA5236D}" srcOrd="0" destOrd="0" presId="urn:microsoft.com/office/officeart/2005/8/layout/hierarchy4"/>
    <dgm:cxn modelId="{21B7BFF5-CB14-4D81-A936-B556DFA4FBA5}" type="presParOf" srcId="{80F0A9A8-BB54-42D6-9E6F-90459DA5236D}" destId="{E0584D76-FC36-411C-9E3F-AB6E3EB668D5}" srcOrd="0" destOrd="0" presId="urn:microsoft.com/office/officeart/2005/8/layout/hierarchy4"/>
    <dgm:cxn modelId="{B6AE1B4E-1A9D-40BC-A010-195F51F5FED8}" type="presParOf" srcId="{80F0A9A8-BB54-42D6-9E6F-90459DA5236D}" destId="{1DC75E0B-B8D7-466B-9B51-CA19C7D992CF}" srcOrd="1" destOrd="0" presId="urn:microsoft.com/office/officeart/2005/8/layout/hierarchy4"/>
    <dgm:cxn modelId="{F906781F-D012-4069-86C0-BB3C878E66C3}" type="presParOf" srcId="{80F0A9A8-BB54-42D6-9E6F-90459DA5236D}" destId="{2F51DF5F-A82E-4C67-8697-4C1CB63B64ED}" srcOrd="2" destOrd="0" presId="urn:microsoft.com/office/officeart/2005/8/layout/hierarchy4"/>
    <dgm:cxn modelId="{EE8217D5-9080-48DC-97D5-810AEE9C154E}" type="presParOf" srcId="{2F51DF5F-A82E-4C67-8697-4C1CB63B64ED}" destId="{FF082BBF-3ABB-435C-A3C1-46F5E8549399}" srcOrd="0" destOrd="0" presId="urn:microsoft.com/office/officeart/2005/8/layout/hierarchy4"/>
    <dgm:cxn modelId="{AE9B461F-95D6-4184-A820-4F4BE496D75A}" type="presParOf" srcId="{FF082BBF-3ABB-435C-A3C1-46F5E8549399}" destId="{369A52DC-7A83-4F70-9BE7-AFBF09FBD7CB}" srcOrd="0" destOrd="0" presId="urn:microsoft.com/office/officeart/2005/8/layout/hierarchy4"/>
    <dgm:cxn modelId="{02B521DA-40FD-434D-98D4-2CFB26FAA6C1}" type="presParOf" srcId="{FF082BBF-3ABB-435C-A3C1-46F5E8549399}" destId="{29E594DF-8554-43E2-85A9-BB8216399EF0}" srcOrd="1" destOrd="0" presId="urn:microsoft.com/office/officeart/2005/8/layout/hierarchy4"/>
    <dgm:cxn modelId="{8B9C49ED-B392-4D0C-A7E6-928D955A64D7}" type="presParOf" srcId="{2F51DF5F-A82E-4C67-8697-4C1CB63B64ED}" destId="{487498F5-0298-4AE4-9BED-EF2AFC5853FA}" srcOrd="1" destOrd="0" presId="urn:microsoft.com/office/officeart/2005/8/layout/hierarchy4"/>
    <dgm:cxn modelId="{1CDCD15B-FCD1-4611-8219-AD3AC965D0FF}" type="presParOf" srcId="{2F51DF5F-A82E-4C67-8697-4C1CB63B64ED}" destId="{295AA38E-FE77-4FD6-A312-1CED78FA6F80}" srcOrd="2" destOrd="0" presId="urn:microsoft.com/office/officeart/2005/8/layout/hierarchy4"/>
    <dgm:cxn modelId="{38564B45-08E4-4A54-886F-7787CD969004}" type="presParOf" srcId="{295AA38E-FE77-4FD6-A312-1CED78FA6F80}" destId="{3D257429-216F-411F-B033-BED81539A1C7}" srcOrd="0" destOrd="0" presId="urn:microsoft.com/office/officeart/2005/8/layout/hierarchy4"/>
    <dgm:cxn modelId="{B5087C4A-03FE-4037-9ED1-C3134549FB64}" type="presParOf" srcId="{295AA38E-FE77-4FD6-A312-1CED78FA6F80}" destId="{875BFB0C-CBE2-4AFD-AD6B-050BFE9C5D81}" srcOrd="1" destOrd="0" presId="urn:microsoft.com/office/officeart/2005/8/layout/hierarchy4"/>
    <dgm:cxn modelId="{FC71D12B-99A6-43A1-8EC9-0AADF9DE90AB}" type="presParOf" srcId="{2F51DF5F-A82E-4C67-8697-4C1CB63B64ED}" destId="{0C6641F3-1108-4367-BE1C-9D7F4072FBD3}" srcOrd="3" destOrd="0" presId="urn:microsoft.com/office/officeart/2005/8/layout/hierarchy4"/>
    <dgm:cxn modelId="{9CA20198-5584-418A-BD05-4BAA698D5761}" type="presParOf" srcId="{2F51DF5F-A82E-4C67-8697-4C1CB63B64ED}" destId="{F598E3C9-F5EF-4628-BEC3-BDC15B924904}" srcOrd="4" destOrd="0" presId="urn:microsoft.com/office/officeart/2005/8/layout/hierarchy4"/>
    <dgm:cxn modelId="{C3C7BBC7-4256-4B71-B8FA-C3EAD0172A5E}" type="presParOf" srcId="{F598E3C9-F5EF-4628-BEC3-BDC15B924904}" destId="{168B2E94-E521-47AD-B858-B6FEBDE83B68}" srcOrd="0" destOrd="0" presId="urn:microsoft.com/office/officeart/2005/8/layout/hierarchy4"/>
    <dgm:cxn modelId="{5F92E2F8-6078-43D0-9F69-139A0C31F59D}" type="presParOf" srcId="{F598E3C9-F5EF-4628-BEC3-BDC15B924904}" destId="{D18B4198-8590-4637-B8BC-9FB2A2B0DB3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041B77-7685-45B6-8912-AD4CAF5E4B36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9D0C0D21-979D-45C1-991B-5C7CEB48412E}">
      <dgm:prSet phldrT="[Text]"/>
      <dgm:spPr>
        <a:solidFill>
          <a:srgbClr val="366C62"/>
        </a:solidFill>
      </dgm:spPr>
      <dgm:t>
        <a:bodyPr/>
        <a:lstStyle/>
        <a:p>
          <a:r>
            <a:rPr lang="fr-BE" dirty="0">
              <a:latin typeface="+mn-lt"/>
              <a:ea typeface="Segoe UI Black" panose="020B0A02040204020203" pitchFamily="34" charset="0"/>
            </a:rPr>
            <a:t>Rural Pact </a:t>
          </a:r>
          <a:r>
            <a:rPr lang="fr-BE" dirty="0" smtClean="0">
              <a:latin typeface="+mn-lt"/>
              <a:ea typeface="Segoe UI Black" panose="020B0A02040204020203" pitchFamily="34" charset="0"/>
            </a:rPr>
            <a:t>participants</a:t>
          </a:r>
          <a:endParaRPr lang="en-IE" dirty="0">
            <a:latin typeface="+mn-lt"/>
            <a:ea typeface="Segoe UI Black" panose="020B0A02040204020203" pitchFamily="34" charset="0"/>
          </a:endParaRPr>
        </a:p>
      </dgm:t>
    </dgm:pt>
    <dgm:pt modelId="{939421DF-4F6D-4646-8674-5681D74FD0A9}" type="parTrans" cxnId="{CFB72993-8709-4547-ABA9-3BC756F504B8}">
      <dgm:prSet/>
      <dgm:spPr/>
      <dgm:t>
        <a:bodyPr/>
        <a:lstStyle/>
        <a:p>
          <a:endParaRPr lang="en-IE">
            <a:latin typeface="+mn-lt"/>
          </a:endParaRPr>
        </a:p>
      </dgm:t>
    </dgm:pt>
    <dgm:pt modelId="{405367D7-E57C-4A04-ADCD-7A48D193728C}" type="sibTrans" cxnId="{CFB72993-8709-4547-ABA9-3BC756F504B8}">
      <dgm:prSet/>
      <dgm:spPr/>
      <dgm:t>
        <a:bodyPr/>
        <a:lstStyle/>
        <a:p>
          <a:endParaRPr lang="en-IE">
            <a:latin typeface="+mn-lt"/>
          </a:endParaRPr>
        </a:p>
      </dgm:t>
    </dgm:pt>
    <dgm:pt modelId="{1A1FBE7D-9C3C-48B5-801A-DADCE3A12F5E}">
      <dgm:prSet phldrT="[Text]"/>
      <dgm:spPr>
        <a:noFill/>
        <a:ln w="28575">
          <a:solidFill>
            <a:srgbClr val="366C62"/>
          </a:solidFill>
        </a:ln>
      </dgm:spPr>
      <dgm:t>
        <a:bodyPr/>
        <a:lstStyle/>
        <a:p>
          <a:r>
            <a:rPr lang="fr-BE" b="0" dirty="0">
              <a:solidFill>
                <a:srgbClr val="366C62"/>
              </a:solidFill>
              <a:latin typeface="+mn-lt"/>
            </a:rPr>
            <a:t>Public </a:t>
          </a:r>
          <a:r>
            <a:rPr lang="fr-BE" b="0" dirty="0" err="1">
              <a:solidFill>
                <a:srgbClr val="366C62"/>
              </a:solidFill>
              <a:latin typeface="+mn-lt"/>
            </a:rPr>
            <a:t>authorities</a:t>
          </a:r>
          <a:endParaRPr lang="en-IE" b="0" dirty="0">
            <a:solidFill>
              <a:srgbClr val="366C62"/>
            </a:solidFill>
            <a:latin typeface="+mn-lt"/>
          </a:endParaRPr>
        </a:p>
      </dgm:t>
    </dgm:pt>
    <dgm:pt modelId="{EBFED876-407F-40B0-9F23-BD8EFC61A1EA}" type="parTrans" cxnId="{88052E9F-FCB5-493A-AC29-B8398CD97159}">
      <dgm:prSet/>
      <dgm:spPr/>
      <dgm:t>
        <a:bodyPr/>
        <a:lstStyle/>
        <a:p>
          <a:endParaRPr lang="en-IE">
            <a:latin typeface="+mn-lt"/>
          </a:endParaRPr>
        </a:p>
      </dgm:t>
    </dgm:pt>
    <dgm:pt modelId="{B97517DF-2A69-436B-9635-B7926C8C110E}" type="sibTrans" cxnId="{88052E9F-FCB5-493A-AC29-B8398CD97159}">
      <dgm:prSet/>
      <dgm:spPr/>
      <dgm:t>
        <a:bodyPr/>
        <a:lstStyle/>
        <a:p>
          <a:endParaRPr lang="en-IE">
            <a:latin typeface="+mn-lt"/>
          </a:endParaRPr>
        </a:p>
      </dgm:t>
    </dgm:pt>
    <dgm:pt modelId="{2613E6E3-44F8-49E4-96FF-3E708D8DC807}">
      <dgm:prSet phldrT="[Text]"/>
      <dgm:spPr>
        <a:noFill/>
        <a:ln w="28575">
          <a:solidFill>
            <a:srgbClr val="366C62"/>
          </a:solidFill>
        </a:ln>
      </dgm:spPr>
      <dgm:t>
        <a:bodyPr/>
        <a:lstStyle/>
        <a:p>
          <a:r>
            <a:rPr lang="fr-BE" b="0" dirty="0">
              <a:solidFill>
                <a:srgbClr val="366C62"/>
              </a:solidFill>
              <a:latin typeface="+mn-lt"/>
            </a:rPr>
            <a:t>Civil society</a:t>
          </a:r>
          <a:endParaRPr lang="en-IE" b="0" dirty="0">
            <a:solidFill>
              <a:srgbClr val="366C62"/>
            </a:solidFill>
            <a:latin typeface="+mn-lt"/>
          </a:endParaRPr>
        </a:p>
      </dgm:t>
    </dgm:pt>
    <dgm:pt modelId="{AE38A1E8-107C-4299-A09C-34DF95F73692}" type="parTrans" cxnId="{0AB6DBC2-D0AA-4B1E-9B4E-6F6ADEE5B778}">
      <dgm:prSet/>
      <dgm:spPr/>
      <dgm:t>
        <a:bodyPr/>
        <a:lstStyle/>
        <a:p>
          <a:endParaRPr lang="en-IE">
            <a:latin typeface="+mn-lt"/>
          </a:endParaRPr>
        </a:p>
      </dgm:t>
    </dgm:pt>
    <dgm:pt modelId="{9C0C7554-69EA-4BDA-8266-96726E6D2C52}" type="sibTrans" cxnId="{0AB6DBC2-D0AA-4B1E-9B4E-6F6ADEE5B778}">
      <dgm:prSet/>
      <dgm:spPr/>
      <dgm:t>
        <a:bodyPr/>
        <a:lstStyle/>
        <a:p>
          <a:endParaRPr lang="en-IE">
            <a:latin typeface="+mn-lt"/>
          </a:endParaRPr>
        </a:p>
      </dgm:t>
    </dgm:pt>
    <dgm:pt modelId="{BE4E750E-8405-4556-B123-F912C9738F45}">
      <dgm:prSet phldrT="[Text]"/>
      <dgm:spPr>
        <a:noFill/>
        <a:ln w="28575">
          <a:solidFill>
            <a:srgbClr val="366C62"/>
          </a:solidFill>
        </a:ln>
      </dgm:spPr>
      <dgm:t>
        <a:bodyPr/>
        <a:lstStyle/>
        <a:p>
          <a:r>
            <a:rPr lang="fr-BE" b="0" dirty="0">
              <a:solidFill>
                <a:srgbClr val="366C62"/>
              </a:solidFill>
              <a:latin typeface="+mn-lt"/>
            </a:rPr>
            <a:t>Businesses</a:t>
          </a:r>
          <a:endParaRPr lang="en-IE" b="0" dirty="0">
            <a:solidFill>
              <a:srgbClr val="366C62"/>
            </a:solidFill>
            <a:latin typeface="+mn-lt"/>
          </a:endParaRPr>
        </a:p>
      </dgm:t>
    </dgm:pt>
    <dgm:pt modelId="{39A12580-4C8C-4B3B-AD79-2A6C5854F614}" type="parTrans" cxnId="{AE2BDF2B-2A47-4404-B99C-85F043EF1F04}">
      <dgm:prSet/>
      <dgm:spPr/>
      <dgm:t>
        <a:bodyPr/>
        <a:lstStyle/>
        <a:p>
          <a:endParaRPr lang="en-IE">
            <a:latin typeface="+mn-lt"/>
          </a:endParaRPr>
        </a:p>
      </dgm:t>
    </dgm:pt>
    <dgm:pt modelId="{494DF06C-18FA-4A52-86E7-B926EBE90D2E}" type="sibTrans" cxnId="{AE2BDF2B-2A47-4404-B99C-85F043EF1F04}">
      <dgm:prSet/>
      <dgm:spPr/>
      <dgm:t>
        <a:bodyPr/>
        <a:lstStyle/>
        <a:p>
          <a:endParaRPr lang="en-IE">
            <a:latin typeface="+mn-lt"/>
          </a:endParaRPr>
        </a:p>
      </dgm:t>
    </dgm:pt>
    <dgm:pt modelId="{88982FA8-4AA1-472E-BA80-5A9BF86742B5}">
      <dgm:prSet phldrT="[Text]"/>
      <dgm:spPr>
        <a:noFill/>
        <a:ln w="28575">
          <a:solidFill>
            <a:srgbClr val="366C62"/>
          </a:solidFill>
        </a:ln>
      </dgm:spPr>
      <dgm:t>
        <a:bodyPr/>
        <a:lstStyle/>
        <a:p>
          <a:r>
            <a:rPr lang="fr-BE" b="0" dirty="0">
              <a:solidFill>
                <a:srgbClr val="366C62"/>
              </a:solidFill>
              <a:latin typeface="+mn-lt"/>
            </a:rPr>
            <a:t>Individuals</a:t>
          </a:r>
          <a:endParaRPr lang="en-IE" b="0" dirty="0">
            <a:solidFill>
              <a:srgbClr val="366C62"/>
            </a:solidFill>
            <a:latin typeface="+mn-lt"/>
          </a:endParaRPr>
        </a:p>
      </dgm:t>
    </dgm:pt>
    <dgm:pt modelId="{A0F819C0-D8AA-4A6D-AF9D-213EECAC9988}" type="parTrans" cxnId="{39314427-1A11-4207-A275-43711D44F47C}">
      <dgm:prSet/>
      <dgm:spPr/>
      <dgm:t>
        <a:bodyPr/>
        <a:lstStyle/>
        <a:p>
          <a:endParaRPr lang="en-IE">
            <a:latin typeface="+mn-lt"/>
          </a:endParaRPr>
        </a:p>
      </dgm:t>
    </dgm:pt>
    <dgm:pt modelId="{9C0FBBC0-B0CA-4E96-A28B-E777FEE5BDA1}" type="sibTrans" cxnId="{39314427-1A11-4207-A275-43711D44F47C}">
      <dgm:prSet/>
      <dgm:spPr/>
      <dgm:t>
        <a:bodyPr/>
        <a:lstStyle/>
        <a:p>
          <a:endParaRPr lang="en-IE">
            <a:latin typeface="+mn-lt"/>
          </a:endParaRPr>
        </a:p>
      </dgm:t>
    </dgm:pt>
    <dgm:pt modelId="{7E2F7E17-B94E-426C-A88E-2BA5738141BA}">
      <dgm:prSet phldrT="[Text]"/>
      <dgm:spPr>
        <a:noFill/>
        <a:ln w="28575">
          <a:solidFill>
            <a:srgbClr val="366C62"/>
          </a:solidFill>
        </a:ln>
      </dgm:spPr>
      <dgm:t>
        <a:bodyPr/>
        <a:lstStyle/>
        <a:p>
          <a:r>
            <a:rPr lang="fr-BE" b="0" dirty="0">
              <a:solidFill>
                <a:srgbClr val="366C62"/>
              </a:solidFill>
              <a:latin typeface="+mn-lt"/>
            </a:rPr>
            <a:t>Academic and R&amp;I bodies</a:t>
          </a:r>
          <a:endParaRPr lang="en-IE" b="0" dirty="0">
            <a:solidFill>
              <a:srgbClr val="366C62"/>
            </a:solidFill>
            <a:latin typeface="+mn-lt"/>
          </a:endParaRPr>
        </a:p>
      </dgm:t>
    </dgm:pt>
    <dgm:pt modelId="{9C024911-824D-4D3F-AF22-9DE44636FC94}" type="parTrans" cxnId="{570FC275-8A64-4CFC-9034-CF8D3F767179}">
      <dgm:prSet/>
      <dgm:spPr/>
      <dgm:t>
        <a:bodyPr/>
        <a:lstStyle/>
        <a:p>
          <a:endParaRPr lang="en-IE">
            <a:latin typeface="+mn-lt"/>
          </a:endParaRPr>
        </a:p>
      </dgm:t>
    </dgm:pt>
    <dgm:pt modelId="{BF949C95-A294-4C3C-B353-FACD394FC7AF}" type="sibTrans" cxnId="{570FC275-8A64-4CFC-9034-CF8D3F767179}">
      <dgm:prSet/>
      <dgm:spPr/>
      <dgm:t>
        <a:bodyPr/>
        <a:lstStyle/>
        <a:p>
          <a:endParaRPr lang="en-IE">
            <a:latin typeface="+mn-lt"/>
          </a:endParaRPr>
        </a:p>
      </dgm:t>
    </dgm:pt>
    <dgm:pt modelId="{9FEBE5A8-E6A9-48C2-ABE0-1C8D4D6A5D49}" type="pres">
      <dgm:prSet presAssocID="{5D041B77-7685-45B6-8912-AD4CAF5E4B3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F35572C-5931-438C-A820-49C34F9F0D32}" type="pres">
      <dgm:prSet presAssocID="{9D0C0D21-979D-45C1-991B-5C7CEB48412E}" presName="vertOne" presStyleCnt="0"/>
      <dgm:spPr/>
    </dgm:pt>
    <dgm:pt modelId="{76015B92-869E-489C-ACD5-46D4488D94DD}" type="pres">
      <dgm:prSet presAssocID="{9D0C0D21-979D-45C1-991B-5C7CEB48412E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E5A027-833F-4084-9EE5-3924CFBB6790}" type="pres">
      <dgm:prSet presAssocID="{9D0C0D21-979D-45C1-991B-5C7CEB48412E}" presName="parTransOne" presStyleCnt="0"/>
      <dgm:spPr/>
    </dgm:pt>
    <dgm:pt modelId="{E743152D-C7A9-4CE1-B85B-DC85442688E6}" type="pres">
      <dgm:prSet presAssocID="{9D0C0D21-979D-45C1-991B-5C7CEB48412E}" presName="horzOne" presStyleCnt="0"/>
      <dgm:spPr/>
    </dgm:pt>
    <dgm:pt modelId="{D2C556B2-ACEB-453C-AEAB-F124593527C6}" type="pres">
      <dgm:prSet presAssocID="{1A1FBE7D-9C3C-48B5-801A-DADCE3A12F5E}" presName="vertTwo" presStyleCnt="0"/>
      <dgm:spPr/>
    </dgm:pt>
    <dgm:pt modelId="{C1125490-7C2B-4619-9072-CC76A78E5397}" type="pres">
      <dgm:prSet presAssocID="{1A1FBE7D-9C3C-48B5-801A-DADCE3A12F5E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23D2DD-5A93-4ED4-8F93-81E688839E31}" type="pres">
      <dgm:prSet presAssocID="{1A1FBE7D-9C3C-48B5-801A-DADCE3A12F5E}" presName="horzTwo" presStyleCnt="0"/>
      <dgm:spPr/>
    </dgm:pt>
    <dgm:pt modelId="{9498B2B9-5FD8-4A1B-B1F0-C609A4FB5E18}" type="pres">
      <dgm:prSet presAssocID="{B97517DF-2A69-436B-9635-B7926C8C110E}" presName="sibSpaceTwo" presStyleCnt="0"/>
      <dgm:spPr/>
    </dgm:pt>
    <dgm:pt modelId="{967ED43B-2DA5-44A1-A898-1B0BC1FFE324}" type="pres">
      <dgm:prSet presAssocID="{2613E6E3-44F8-49E4-96FF-3E708D8DC807}" presName="vertTwo" presStyleCnt="0"/>
      <dgm:spPr/>
    </dgm:pt>
    <dgm:pt modelId="{EDA2826C-B767-4C7D-B107-8E182E190217}" type="pres">
      <dgm:prSet presAssocID="{2613E6E3-44F8-49E4-96FF-3E708D8DC807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F8A5B6-1314-413A-89C9-C81A326EB139}" type="pres">
      <dgm:prSet presAssocID="{2613E6E3-44F8-49E4-96FF-3E708D8DC807}" presName="horzTwo" presStyleCnt="0"/>
      <dgm:spPr/>
    </dgm:pt>
    <dgm:pt modelId="{5DD26351-0A4B-4DF3-B4AE-F3223C685ACC}" type="pres">
      <dgm:prSet presAssocID="{9C0C7554-69EA-4BDA-8266-96726E6D2C52}" presName="sibSpaceTwo" presStyleCnt="0"/>
      <dgm:spPr/>
    </dgm:pt>
    <dgm:pt modelId="{2AA2E892-B667-45D3-9CC3-5A8C536B7929}" type="pres">
      <dgm:prSet presAssocID="{BE4E750E-8405-4556-B123-F912C9738F45}" presName="vertTwo" presStyleCnt="0"/>
      <dgm:spPr/>
    </dgm:pt>
    <dgm:pt modelId="{7C677CF1-F643-40BC-B310-25020AA54807}" type="pres">
      <dgm:prSet presAssocID="{BE4E750E-8405-4556-B123-F912C9738F45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7BF831-8561-4CDD-9DB4-8FC94F19ED9D}" type="pres">
      <dgm:prSet presAssocID="{BE4E750E-8405-4556-B123-F912C9738F45}" presName="horzTwo" presStyleCnt="0"/>
      <dgm:spPr/>
    </dgm:pt>
    <dgm:pt modelId="{32F24DDE-93B2-4641-8B19-48EB9E58F1AC}" type="pres">
      <dgm:prSet presAssocID="{494DF06C-18FA-4A52-86E7-B926EBE90D2E}" presName="sibSpaceTwo" presStyleCnt="0"/>
      <dgm:spPr/>
    </dgm:pt>
    <dgm:pt modelId="{E7ED26E7-A81F-4A34-97CA-9D322A207CC6}" type="pres">
      <dgm:prSet presAssocID="{88982FA8-4AA1-472E-BA80-5A9BF86742B5}" presName="vertTwo" presStyleCnt="0"/>
      <dgm:spPr/>
    </dgm:pt>
    <dgm:pt modelId="{CB3E2F83-2EAE-4153-83A7-4FC1120D7426}" type="pres">
      <dgm:prSet presAssocID="{88982FA8-4AA1-472E-BA80-5A9BF86742B5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3ACC6F-7ABF-43FB-9E8B-2BE43A369E72}" type="pres">
      <dgm:prSet presAssocID="{88982FA8-4AA1-472E-BA80-5A9BF86742B5}" presName="horzTwo" presStyleCnt="0"/>
      <dgm:spPr/>
    </dgm:pt>
    <dgm:pt modelId="{1F6ABE46-AB42-4822-8DA7-EB139F8764F1}" type="pres">
      <dgm:prSet presAssocID="{9C0FBBC0-B0CA-4E96-A28B-E777FEE5BDA1}" presName="sibSpaceTwo" presStyleCnt="0"/>
      <dgm:spPr/>
    </dgm:pt>
    <dgm:pt modelId="{7FF1B203-FFF5-42EB-909A-EAF9FE5CF3D7}" type="pres">
      <dgm:prSet presAssocID="{7E2F7E17-B94E-426C-A88E-2BA5738141BA}" presName="vertTwo" presStyleCnt="0"/>
      <dgm:spPr/>
    </dgm:pt>
    <dgm:pt modelId="{1D8E1DD5-DE89-4AFA-849D-DC703BD08914}" type="pres">
      <dgm:prSet presAssocID="{7E2F7E17-B94E-426C-A88E-2BA5738141BA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E33415-E8C7-466D-92FA-ABFD8A540898}" type="pres">
      <dgm:prSet presAssocID="{7E2F7E17-B94E-426C-A88E-2BA5738141BA}" presName="horzTwo" presStyleCnt="0"/>
      <dgm:spPr/>
    </dgm:pt>
  </dgm:ptLst>
  <dgm:cxnLst>
    <dgm:cxn modelId="{CFB72993-8709-4547-ABA9-3BC756F504B8}" srcId="{5D041B77-7685-45B6-8912-AD4CAF5E4B36}" destId="{9D0C0D21-979D-45C1-991B-5C7CEB48412E}" srcOrd="0" destOrd="0" parTransId="{939421DF-4F6D-4646-8674-5681D74FD0A9}" sibTransId="{405367D7-E57C-4A04-ADCD-7A48D193728C}"/>
    <dgm:cxn modelId="{1C39A193-8865-4835-959B-677CE38829E9}" type="presOf" srcId="{BE4E750E-8405-4556-B123-F912C9738F45}" destId="{7C677CF1-F643-40BC-B310-25020AA54807}" srcOrd="0" destOrd="0" presId="urn:microsoft.com/office/officeart/2005/8/layout/hierarchy4"/>
    <dgm:cxn modelId="{0886F060-241B-4D03-9221-4F2A5BF4D6DA}" type="presOf" srcId="{2613E6E3-44F8-49E4-96FF-3E708D8DC807}" destId="{EDA2826C-B767-4C7D-B107-8E182E190217}" srcOrd="0" destOrd="0" presId="urn:microsoft.com/office/officeart/2005/8/layout/hierarchy4"/>
    <dgm:cxn modelId="{76858D09-81FF-4909-809D-51E0B274BF7A}" type="presOf" srcId="{9D0C0D21-979D-45C1-991B-5C7CEB48412E}" destId="{76015B92-869E-489C-ACD5-46D4488D94DD}" srcOrd="0" destOrd="0" presId="urn:microsoft.com/office/officeart/2005/8/layout/hierarchy4"/>
    <dgm:cxn modelId="{75F31FF8-4224-4E0E-9D9D-B99C064727CF}" type="presOf" srcId="{7E2F7E17-B94E-426C-A88E-2BA5738141BA}" destId="{1D8E1DD5-DE89-4AFA-849D-DC703BD08914}" srcOrd="0" destOrd="0" presId="urn:microsoft.com/office/officeart/2005/8/layout/hierarchy4"/>
    <dgm:cxn modelId="{AE2BDF2B-2A47-4404-B99C-85F043EF1F04}" srcId="{9D0C0D21-979D-45C1-991B-5C7CEB48412E}" destId="{BE4E750E-8405-4556-B123-F912C9738F45}" srcOrd="2" destOrd="0" parTransId="{39A12580-4C8C-4B3B-AD79-2A6C5854F614}" sibTransId="{494DF06C-18FA-4A52-86E7-B926EBE90D2E}"/>
    <dgm:cxn modelId="{0AB6DBC2-D0AA-4B1E-9B4E-6F6ADEE5B778}" srcId="{9D0C0D21-979D-45C1-991B-5C7CEB48412E}" destId="{2613E6E3-44F8-49E4-96FF-3E708D8DC807}" srcOrd="1" destOrd="0" parTransId="{AE38A1E8-107C-4299-A09C-34DF95F73692}" sibTransId="{9C0C7554-69EA-4BDA-8266-96726E6D2C52}"/>
    <dgm:cxn modelId="{39314427-1A11-4207-A275-43711D44F47C}" srcId="{9D0C0D21-979D-45C1-991B-5C7CEB48412E}" destId="{88982FA8-4AA1-472E-BA80-5A9BF86742B5}" srcOrd="3" destOrd="0" parTransId="{A0F819C0-D8AA-4A6D-AF9D-213EECAC9988}" sibTransId="{9C0FBBC0-B0CA-4E96-A28B-E777FEE5BDA1}"/>
    <dgm:cxn modelId="{88052E9F-FCB5-493A-AC29-B8398CD97159}" srcId="{9D0C0D21-979D-45C1-991B-5C7CEB48412E}" destId="{1A1FBE7D-9C3C-48B5-801A-DADCE3A12F5E}" srcOrd="0" destOrd="0" parTransId="{EBFED876-407F-40B0-9F23-BD8EFC61A1EA}" sibTransId="{B97517DF-2A69-436B-9635-B7926C8C110E}"/>
    <dgm:cxn modelId="{48C53CCA-C6DE-4E61-A868-328346DAAF62}" type="presOf" srcId="{88982FA8-4AA1-472E-BA80-5A9BF86742B5}" destId="{CB3E2F83-2EAE-4153-83A7-4FC1120D7426}" srcOrd="0" destOrd="0" presId="urn:microsoft.com/office/officeart/2005/8/layout/hierarchy4"/>
    <dgm:cxn modelId="{7039BD60-6AD5-41F3-8739-099098511088}" type="presOf" srcId="{5D041B77-7685-45B6-8912-AD4CAF5E4B36}" destId="{9FEBE5A8-E6A9-48C2-ABE0-1C8D4D6A5D49}" srcOrd="0" destOrd="0" presId="urn:microsoft.com/office/officeart/2005/8/layout/hierarchy4"/>
    <dgm:cxn modelId="{A675078B-1E7B-4403-973F-584490156038}" type="presOf" srcId="{1A1FBE7D-9C3C-48B5-801A-DADCE3A12F5E}" destId="{C1125490-7C2B-4619-9072-CC76A78E5397}" srcOrd="0" destOrd="0" presId="urn:microsoft.com/office/officeart/2005/8/layout/hierarchy4"/>
    <dgm:cxn modelId="{570FC275-8A64-4CFC-9034-CF8D3F767179}" srcId="{9D0C0D21-979D-45C1-991B-5C7CEB48412E}" destId="{7E2F7E17-B94E-426C-A88E-2BA5738141BA}" srcOrd="4" destOrd="0" parTransId="{9C024911-824D-4D3F-AF22-9DE44636FC94}" sibTransId="{BF949C95-A294-4C3C-B353-FACD394FC7AF}"/>
    <dgm:cxn modelId="{85C34B31-CEE5-41DB-92E0-DA51F6839317}" type="presParOf" srcId="{9FEBE5A8-E6A9-48C2-ABE0-1C8D4D6A5D49}" destId="{EF35572C-5931-438C-A820-49C34F9F0D32}" srcOrd="0" destOrd="0" presId="urn:microsoft.com/office/officeart/2005/8/layout/hierarchy4"/>
    <dgm:cxn modelId="{B965F729-8877-46E2-B8B5-BB12CC3AFE57}" type="presParOf" srcId="{EF35572C-5931-438C-A820-49C34F9F0D32}" destId="{76015B92-869E-489C-ACD5-46D4488D94DD}" srcOrd="0" destOrd="0" presId="urn:microsoft.com/office/officeart/2005/8/layout/hierarchy4"/>
    <dgm:cxn modelId="{0877013D-7179-4738-BDEE-CFF5B3FE33F0}" type="presParOf" srcId="{EF35572C-5931-438C-A820-49C34F9F0D32}" destId="{F7E5A027-833F-4084-9EE5-3924CFBB6790}" srcOrd="1" destOrd="0" presId="urn:microsoft.com/office/officeart/2005/8/layout/hierarchy4"/>
    <dgm:cxn modelId="{DC76F9BF-E269-4D41-A58F-096E49630D8C}" type="presParOf" srcId="{EF35572C-5931-438C-A820-49C34F9F0D32}" destId="{E743152D-C7A9-4CE1-B85B-DC85442688E6}" srcOrd="2" destOrd="0" presId="urn:microsoft.com/office/officeart/2005/8/layout/hierarchy4"/>
    <dgm:cxn modelId="{F1F79BF0-FF23-4DB7-84F0-07D964257434}" type="presParOf" srcId="{E743152D-C7A9-4CE1-B85B-DC85442688E6}" destId="{D2C556B2-ACEB-453C-AEAB-F124593527C6}" srcOrd="0" destOrd="0" presId="urn:microsoft.com/office/officeart/2005/8/layout/hierarchy4"/>
    <dgm:cxn modelId="{24E666B1-3678-4DA0-9642-C7A4E63D3A56}" type="presParOf" srcId="{D2C556B2-ACEB-453C-AEAB-F124593527C6}" destId="{C1125490-7C2B-4619-9072-CC76A78E5397}" srcOrd="0" destOrd="0" presId="urn:microsoft.com/office/officeart/2005/8/layout/hierarchy4"/>
    <dgm:cxn modelId="{F78927F6-9FCD-490A-9183-32ACF3E9F22B}" type="presParOf" srcId="{D2C556B2-ACEB-453C-AEAB-F124593527C6}" destId="{2C23D2DD-5A93-4ED4-8F93-81E688839E31}" srcOrd="1" destOrd="0" presId="urn:microsoft.com/office/officeart/2005/8/layout/hierarchy4"/>
    <dgm:cxn modelId="{62B2CA25-81E0-47C4-831E-E751D58F5776}" type="presParOf" srcId="{E743152D-C7A9-4CE1-B85B-DC85442688E6}" destId="{9498B2B9-5FD8-4A1B-B1F0-C609A4FB5E18}" srcOrd="1" destOrd="0" presId="urn:microsoft.com/office/officeart/2005/8/layout/hierarchy4"/>
    <dgm:cxn modelId="{D9409BFA-F910-4143-A950-40135DC53569}" type="presParOf" srcId="{E743152D-C7A9-4CE1-B85B-DC85442688E6}" destId="{967ED43B-2DA5-44A1-A898-1B0BC1FFE324}" srcOrd="2" destOrd="0" presId="urn:microsoft.com/office/officeart/2005/8/layout/hierarchy4"/>
    <dgm:cxn modelId="{A2E71457-93A1-4D9B-99ED-3934F8C7A1DF}" type="presParOf" srcId="{967ED43B-2DA5-44A1-A898-1B0BC1FFE324}" destId="{EDA2826C-B767-4C7D-B107-8E182E190217}" srcOrd="0" destOrd="0" presId="urn:microsoft.com/office/officeart/2005/8/layout/hierarchy4"/>
    <dgm:cxn modelId="{DB3D84E1-D088-48F3-BFA9-B65214CA31C1}" type="presParOf" srcId="{967ED43B-2DA5-44A1-A898-1B0BC1FFE324}" destId="{22F8A5B6-1314-413A-89C9-C81A326EB139}" srcOrd="1" destOrd="0" presId="urn:microsoft.com/office/officeart/2005/8/layout/hierarchy4"/>
    <dgm:cxn modelId="{AB20E136-FB59-41C1-90B1-6934848549D5}" type="presParOf" srcId="{E743152D-C7A9-4CE1-B85B-DC85442688E6}" destId="{5DD26351-0A4B-4DF3-B4AE-F3223C685ACC}" srcOrd="3" destOrd="0" presId="urn:microsoft.com/office/officeart/2005/8/layout/hierarchy4"/>
    <dgm:cxn modelId="{4CFDBC95-FCE6-4CF4-9040-3A76118D7E19}" type="presParOf" srcId="{E743152D-C7A9-4CE1-B85B-DC85442688E6}" destId="{2AA2E892-B667-45D3-9CC3-5A8C536B7929}" srcOrd="4" destOrd="0" presId="urn:microsoft.com/office/officeart/2005/8/layout/hierarchy4"/>
    <dgm:cxn modelId="{E3A02658-C6BA-48B2-9F3D-6B8F3FF6690F}" type="presParOf" srcId="{2AA2E892-B667-45D3-9CC3-5A8C536B7929}" destId="{7C677CF1-F643-40BC-B310-25020AA54807}" srcOrd="0" destOrd="0" presId="urn:microsoft.com/office/officeart/2005/8/layout/hierarchy4"/>
    <dgm:cxn modelId="{315B6A86-6585-4F58-BC81-16024404FA1F}" type="presParOf" srcId="{2AA2E892-B667-45D3-9CC3-5A8C536B7929}" destId="{A87BF831-8561-4CDD-9DB4-8FC94F19ED9D}" srcOrd="1" destOrd="0" presId="urn:microsoft.com/office/officeart/2005/8/layout/hierarchy4"/>
    <dgm:cxn modelId="{16159195-64ED-47CA-AF20-DDCBCC8D4E4F}" type="presParOf" srcId="{E743152D-C7A9-4CE1-B85B-DC85442688E6}" destId="{32F24DDE-93B2-4641-8B19-48EB9E58F1AC}" srcOrd="5" destOrd="0" presId="urn:microsoft.com/office/officeart/2005/8/layout/hierarchy4"/>
    <dgm:cxn modelId="{959F3124-2ECE-4F0C-80D6-73D1A49396A5}" type="presParOf" srcId="{E743152D-C7A9-4CE1-B85B-DC85442688E6}" destId="{E7ED26E7-A81F-4A34-97CA-9D322A207CC6}" srcOrd="6" destOrd="0" presId="urn:microsoft.com/office/officeart/2005/8/layout/hierarchy4"/>
    <dgm:cxn modelId="{42310F98-F8C0-4814-B4F5-D76D7810F9BA}" type="presParOf" srcId="{E7ED26E7-A81F-4A34-97CA-9D322A207CC6}" destId="{CB3E2F83-2EAE-4153-83A7-4FC1120D7426}" srcOrd="0" destOrd="0" presId="urn:microsoft.com/office/officeart/2005/8/layout/hierarchy4"/>
    <dgm:cxn modelId="{7F8742B8-3E64-413A-B042-F3562EB0B8EB}" type="presParOf" srcId="{E7ED26E7-A81F-4A34-97CA-9D322A207CC6}" destId="{113ACC6F-7ABF-43FB-9E8B-2BE43A369E72}" srcOrd="1" destOrd="0" presId="urn:microsoft.com/office/officeart/2005/8/layout/hierarchy4"/>
    <dgm:cxn modelId="{7CB089D2-C862-4E49-9E59-6C847843BA00}" type="presParOf" srcId="{E743152D-C7A9-4CE1-B85B-DC85442688E6}" destId="{1F6ABE46-AB42-4822-8DA7-EB139F8764F1}" srcOrd="7" destOrd="0" presId="urn:microsoft.com/office/officeart/2005/8/layout/hierarchy4"/>
    <dgm:cxn modelId="{D5DBFF3F-E3B9-48EF-936F-1E6615575C1D}" type="presParOf" srcId="{E743152D-C7A9-4CE1-B85B-DC85442688E6}" destId="{7FF1B203-FFF5-42EB-909A-EAF9FE5CF3D7}" srcOrd="8" destOrd="0" presId="urn:microsoft.com/office/officeart/2005/8/layout/hierarchy4"/>
    <dgm:cxn modelId="{E3BA7912-06C4-4F5F-9DD8-BF109595307E}" type="presParOf" srcId="{7FF1B203-FFF5-42EB-909A-EAF9FE5CF3D7}" destId="{1D8E1DD5-DE89-4AFA-849D-DC703BD08914}" srcOrd="0" destOrd="0" presId="urn:microsoft.com/office/officeart/2005/8/layout/hierarchy4"/>
    <dgm:cxn modelId="{5627EADF-5D5B-426B-B0B7-898B8F267805}" type="presParOf" srcId="{7FF1B203-FFF5-42EB-909A-EAF9FE5CF3D7}" destId="{51E33415-E8C7-466D-92FA-ABFD8A54089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0BBA4E1-892F-49B6-9DBE-F60AD3D3476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5B36BD8-E57C-4CDB-8625-00AB4363F16A}">
      <dgm:prSet phldrT="[Text]"/>
      <dgm:spPr>
        <a:solidFill>
          <a:srgbClr val="7BBB8A"/>
        </a:solidFill>
        <a:ln>
          <a:solidFill>
            <a:srgbClr val="61AE74"/>
          </a:solidFill>
        </a:ln>
      </dgm:spPr>
      <dgm:t>
        <a:bodyPr/>
        <a:lstStyle/>
        <a:p>
          <a:r>
            <a:rPr lang="en-US" dirty="0" smtClean="0"/>
            <a:t>Define </a:t>
          </a:r>
          <a:r>
            <a:rPr lang="en-US" b="1" dirty="0" smtClean="0"/>
            <a:t>governance structures</a:t>
          </a:r>
          <a:r>
            <a:rPr lang="en-US" dirty="0" smtClean="0"/>
            <a:t>, Coordination group</a:t>
          </a:r>
          <a:endParaRPr lang="en-US" dirty="0"/>
        </a:p>
      </dgm:t>
    </dgm:pt>
    <dgm:pt modelId="{30AA00F0-18A0-4B21-8F7F-A68A4603BA81}" type="parTrans" cxnId="{00B5A36B-A83B-4C9D-9553-4371A481F9D7}">
      <dgm:prSet/>
      <dgm:spPr/>
      <dgm:t>
        <a:bodyPr/>
        <a:lstStyle/>
        <a:p>
          <a:endParaRPr lang="en-US"/>
        </a:p>
      </dgm:t>
    </dgm:pt>
    <dgm:pt modelId="{30B61716-4960-4547-9830-EBF577347F4F}" type="sibTrans" cxnId="{00B5A36B-A83B-4C9D-9553-4371A481F9D7}">
      <dgm:prSet/>
      <dgm:spPr/>
      <dgm:t>
        <a:bodyPr/>
        <a:lstStyle/>
        <a:p>
          <a:endParaRPr lang="en-US"/>
        </a:p>
      </dgm:t>
    </dgm:pt>
    <dgm:pt modelId="{1B8B4432-7A3E-4C6D-8D35-7FB2C976E872}">
      <dgm:prSet phldrT="[Text]"/>
      <dgm:spPr>
        <a:solidFill>
          <a:srgbClr val="4B935C"/>
        </a:solidFill>
        <a:ln>
          <a:solidFill>
            <a:srgbClr val="61AE74"/>
          </a:solidFill>
        </a:ln>
      </dgm:spPr>
      <dgm:t>
        <a:bodyPr/>
        <a:lstStyle/>
        <a:p>
          <a:r>
            <a:rPr lang="en-US" dirty="0" smtClean="0"/>
            <a:t>Create </a:t>
          </a:r>
          <a:r>
            <a:rPr lang="en-US" b="1" dirty="0" smtClean="0"/>
            <a:t>collaboration platform </a:t>
          </a:r>
          <a:r>
            <a:rPr lang="en-US" dirty="0" smtClean="0"/>
            <a:t>(website)</a:t>
          </a:r>
          <a:endParaRPr lang="en-US" dirty="0"/>
        </a:p>
      </dgm:t>
    </dgm:pt>
    <dgm:pt modelId="{2F6DD159-7733-45A8-A509-6515D531513E}" type="parTrans" cxnId="{E1B5AD4A-4E76-40DE-8BB7-0F6C8762EA9F}">
      <dgm:prSet/>
      <dgm:spPr/>
      <dgm:t>
        <a:bodyPr/>
        <a:lstStyle/>
        <a:p>
          <a:endParaRPr lang="en-US"/>
        </a:p>
      </dgm:t>
    </dgm:pt>
    <dgm:pt modelId="{75B010D2-2FB7-47EC-8AC1-73861CAC9695}" type="sibTrans" cxnId="{E1B5AD4A-4E76-40DE-8BB7-0F6C8762EA9F}">
      <dgm:prSet/>
      <dgm:spPr/>
      <dgm:t>
        <a:bodyPr/>
        <a:lstStyle/>
        <a:p>
          <a:endParaRPr lang="en-US"/>
        </a:p>
      </dgm:t>
    </dgm:pt>
    <dgm:pt modelId="{6CE180EE-2210-4D92-8C90-3839670623DF}">
      <dgm:prSet phldrT="[Text]"/>
      <dgm:spPr>
        <a:solidFill>
          <a:srgbClr val="3A7247"/>
        </a:solidFill>
      </dgm:spPr>
      <dgm:t>
        <a:bodyPr/>
        <a:lstStyle/>
        <a:p>
          <a:r>
            <a:rPr lang="en-US" dirty="0" smtClean="0"/>
            <a:t>Set-up </a:t>
          </a:r>
          <a:r>
            <a:rPr lang="en-US" b="1" dirty="0" smtClean="0"/>
            <a:t>Rural Pact support office</a:t>
          </a:r>
        </a:p>
      </dgm:t>
    </dgm:pt>
    <dgm:pt modelId="{D557732D-6826-4D7E-991E-B2268C39F637}" type="parTrans" cxnId="{925BC8B7-7E5E-4581-96C8-9AD225D3ABFA}">
      <dgm:prSet/>
      <dgm:spPr/>
      <dgm:t>
        <a:bodyPr/>
        <a:lstStyle/>
        <a:p>
          <a:endParaRPr lang="en-US"/>
        </a:p>
      </dgm:t>
    </dgm:pt>
    <dgm:pt modelId="{246534F0-8E19-43DB-B164-B0518A5BFD79}" type="sibTrans" cxnId="{925BC8B7-7E5E-4581-96C8-9AD225D3ABFA}">
      <dgm:prSet/>
      <dgm:spPr/>
      <dgm:t>
        <a:bodyPr/>
        <a:lstStyle/>
        <a:p>
          <a:endParaRPr lang="en-US"/>
        </a:p>
      </dgm:t>
    </dgm:pt>
    <dgm:pt modelId="{77046724-B7E5-46E4-BD13-569902E4EEC6}">
      <dgm:prSet phldrT="[Text]"/>
      <dgm:spPr>
        <a:solidFill>
          <a:srgbClr val="264A2F"/>
        </a:solidFill>
      </dgm:spPr>
      <dgm:t>
        <a:bodyPr/>
        <a:lstStyle/>
        <a:p>
          <a:r>
            <a:rPr lang="en-US" dirty="0" smtClean="0"/>
            <a:t>Networking </a:t>
          </a:r>
          <a:r>
            <a:rPr lang="en-US" b="1" dirty="0" smtClean="0"/>
            <a:t>events</a:t>
          </a:r>
        </a:p>
      </dgm:t>
    </dgm:pt>
    <dgm:pt modelId="{1C77DBB3-70C6-41C1-9ED9-13E8A02D9F20}" type="parTrans" cxnId="{CFDE4202-882E-4807-AB26-2DFE3567197A}">
      <dgm:prSet/>
      <dgm:spPr/>
      <dgm:t>
        <a:bodyPr/>
        <a:lstStyle/>
        <a:p>
          <a:endParaRPr lang="en-US"/>
        </a:p>
      </dgm:t>
    </dgm:pt>
    <dgm:pt modelId="{27D52180-4FA6-46B6-865A-E1F26FA5BC31}" type="sibTrans" cxnId="{CFDE4202-882E-4807-AB26-2DFE3567197A}">
      <dgm:prSet/>
      <dgm:spPr/>
      <dgm:t>
        <a:bodyPr/>
        <a:lstStyle/>
        <a:p>
          <a:endParaRPr lang="en-US"/>
        </a:p>
      </dgm:t>
    </dgm:pt>
    <dgm:pt modelId="{DB6599B0-75C9-4BF8-880A-9F8DA991310B}">
      <dgm:prSet phldrT="[Text]"/>
      <dgm:spPr>
        <a:solidFill>
          <a:srgbClr val="8DC59A"/>
        </a:solidFill>
      </dgm:spPr>
      <dgm:t>
        <a:bodyPr/>
        <a:lstStyle/>
        <a:p>
          <a:r>
            <a:rPr lang="en-US" dirty="0" smtClean="0"/>
            <a:t>Keep up the </a:t>
          </a:r>
          <a:r>
            <a:rPr lang="en-US" b="1" dirty="0" smtClean="0"/>
            <a:t>discussion with the community</a:t>
          </a:r>
          <a:endParaRPr lang="en-US" b="1" dirty="0"/>
        </a:p>
      </dgm:t>
    </dgm:pt>
    <dgm:pt modelId="{D6AEDDC3-EAA7-4927-BE8F-AF22A5CF8093}" type="parTrans" cxnId="{D23490F5-826F-4263-BBDB-E6ECF5A6E0C3}">
      <dgm:prSet/>
      <dgm:spPr/>
      <dgm:t>
        <a:bodyPr/>
        <a:lstStyle/>
        <a:p>
          <a:endParaRPr lang="en-US"/>
        </a:p>
      </dgm:t>
    </dgm:pt>
    <dgm:pt modelId="{D81DB1AE-5FCF-46E8-8B73-8D3395CAB00B}" type="sibTrans" cxnId="{D23490F5-826F-4263-BBDB-E6ECF5A6E0C3}">
      <dgm:prSet/>
      <dgm:spPr>
        <a:ln>
          <a:solidFill>
            <a:srgbClr val="366C62"/>
          </a:solidFill>
        </a:ln>
      </dgm:spPr>
      <dgm:t>
        <a:bodyPr/>
        <a:lstStyle/>
        <a:p>
          <a:endParaRPr lang="en-US"/>
        </a:p>
      </dgm:t>
    </dgm:pt>
    <dgm:pt modelId="{8EB99029-A049-4771-A90C-D1EC4A661D8B}">
      <dgm:prSet phldrT="[Text]"/>
      <dgm:spPr>
        <a:solidFill>
          <a:srgbClr val="15291A"/>
        </a:solidFill>
      </dgm:spPr>
      <dgm:t>
        <a:bodyPr/>
        <a:lstStyle/>
        <a:p>
          <a:r>
            <a:rPr lang="en-US" b="0" dirty="0" smtClean="0"/>
            <a:t>Dialogue with institutions and Member States</a:t>
          </a:r>
        </a:p>
      </dgm:t>
    </dgm:pt>
    <dgm:pt modelId="{14B88DFE-9F3E-418C-BE83-B9A4EEFF5CF1}" type="parTrans" cxnId="{95D7A4E0-C915-4A7F-8D0A-748B785E1498}">
      <dgm:prSet/>
      <dgm:spPr/>
      <dgm:t>
        <a:bodyPr/>
        <a:lstStyle/>
        <a:p>
          <a:endParaRPr lang="en-US"/>
        </a:p>
      </dgm:t>
    </dgm:pt>
    <dgm:pt modelId="{E593576E-5B05-4EAD-AE12-A58A627082AC}" type="sibTrans" cxnId="{95D7A4E0-C915-4A7F-8D0A-748B785E1498}">
      <dgm:prSet/>
      <dgm:spPr/>
      <dgm:t>
        <a:bodyPr/>
        <a:lstStyle/>
        <a:p>
          <a:endParaRPr lang="en-US"/>
        </a:p>
      </dgm:t>
    </dgm:pt>
    <dgm:pt modelId="{834787CB-C535-4E1F-82F3-54A4E2F17CDF}" type="pres">
      <dgm:prSet presAssocID="{00BBA4E1-892F-49B6-9DBE-F60AD3D3476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D62A5BB-15D5-4D7F-82F1-3FAC892A2179}" type="pres">
      <dgm:prSet presAssocID="{00BBA4E1-892F-49B6-9DBE-F60AD3D34760}" presName="Name1" presStyleCnt="0"/>
      <dgm:spPr/>
    </dgm:pt>
    <dgm:pt modelId="{0A124FF5-67A0-4462-A0EC-805C60DB8DC3}" type="pres">
      <dgm:prSet presAssocID="{00BBA4E1-892F-49B6-9DBE-F60AD3D34760}" presName="cycle" presStyleCnt="0"/>
      <dgm:spPr/>
    </dgm:pt>
    <dgm:pt modelId="{BE6E2B88-CBB1-4B17-A09C-5639DAE7C09D}" type="pres">
      <dgm:prSet presAssocID="{00BBA4E1-892F-49B6-9DBE-F60AD3D34760}" presName="srcNode" presStyleLbl="node1" presStyleIdx="0" presStyleCnt="6"/>
      <dgm:spPr/>
    </dgm:pt>
    <dgm:pt modelId="{76D16725-9537-44DC-B2FC-6EEFA3213328}" type="pres">
      <dgm:prSet presAssocID="{00BBA4E1-892F-49B6-9DBE-F60AD3D34760}" presName="conn" presStyleLbl="parChTrans1D2" presStyleIdx="0" presStyleCnt="1"/>
      <dgm:spPr/>
      <dgm:t>
        <a:bodyPr/>
        <a:lstStyle/>
        <a:p>
          <a:endParaRPr lang="en-US"/>
        </a:p>
      </dgm:t>
    </dgm:pt>
    <dgm:pt modelId="{ED36F72F-31E5-4098-A244-61EED67AAF41}" type="pres">
      <dgm:prSet presAssocID="{00BBA4E1-892F-49B6-9DBE-F60AD3D34760}" presName="extraNode" presStyleLbl="node1" presStyleIdx="0" presStyleCnt="6"/>
      <dgm:spPr/>
    </dgm:pt>
    <dgm:pt modelId="{755ED21D-54F4-49EE-A94E-2908735BC0D4}" type="pres">
      <dgm:prSet presAssocID="{00BBA4E1-892F-49B6-9DBE-F60AD3D34760}" presName="dstNode" presStyleLbl="node1" presStyleIdx="0" presStyleCnt="6"/>
      <dgm:spPr/>
    </dgm:pt>
    <dgm:pt modelId="{4F782B05-1A76-4D22-801D-20CAC90FB8C9}" type="pres">
      <dgm:prSet presAssocID="{DB6599B0-75C9-4BF8-880A-9F8DA991310B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3184A9-4683-4EEF-AEDE-E8B6AFA6CDE9}" type="pres">
      <dgm:prSet presAssocID="{DB6599B0-75C9-4BF8-880A-9F8DA991310B}" presName="accent_1" presStyleCnt="0"/>
      <dgm:spPr/>
    </dgm:pt>
    <dgm:pt modelId="{9D379281-BEC1-4C2B-ABD2-37D5D86439D6}" type="pres">
      <dgm:prSet presAssocID="{DB6599B0-75C9-4BF8-880A-9F8DA991310B}" presName="accentRepeatNode" presStyleLbl="solidFgAcc1" presStyleIdx="0" presStyleCnt="6"/>
      <dgm:spPr>
        <a:ln>
          <a:solidFill>
            <a:srgbClr val="61AE74"/>
          </a:solidFill>
        </a:ln>
      </dgm:spPr>
    </dgm:pt>
    <dgm:pt modelId="{FE0CB560-2CD3-41DD-A31D-D88298505644}" type="pres">
      <dgm:prSet presAssocID="{D5B36BD8-E57C-4CDB-8625-00AB4363F16A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927A18-0458-4740-A38D-2AAF6E85EFA1}" type="pres">
      <dgm:prSet presAssocID="{D5B36BD8-E57C-4CDB-8625-00AB4363F16A}" presName="accent_2" presStyleCnt="0"/>
      <dgm:spPr/>
    </dgm:pt>
    <dgm:pt modelId="{EA1AC479-289C-4DC1-B17D-B8E2D93E84FF}" type="pres">
      <dgm:prSet presAssocID="{D5B36BD8-E57C-4CDB-8625-00AB4363F16A}" presName="accentRepeatNode" presStyleLbl="solidFgAcc1" presStyleIdx="1" presStyleCnt="6"/>
      <dgm:spPr>
        <a:ln>
          <a:solidFill>
            <a:srgbClr val="61AE74"/>
          </a:solidFill>
        </a:ln>
      </dgm:spPr>
    </dgm:pt>
    <dgm:pt modelId="{A3879698-8F8F-4204-881F-2F1D9938E379}" type="pres">
      <dgm:prSet presAssocID="{1B8B4432-7A3E-4C6D-8D35-7FB2C976E872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CB239-E4A1-4C1C-93B6-329781643B2D}" type="pres">
      <dgm:prSet presAssocID="{1B8B4432-7A3E-4C6D-8D35-7FB2C976E872}" presName="accent_3" presStyleCnt="0"/>
      <dgm:spPr/>
    </dgm:pt>
    <dgm:pt modelId="{731170EE-F285-4A79-A3A9-153B2A6CB866}" type="pres">
      <dgm:prSet presAssocID="{1B8B4432-7A3E-4C6D-8D35-7FB2C976E872}" presName="accentRepeatNode" presStyleLbl="solidFgAcc1" presStyleIdx="2" presStyleCnt="6"/>
      <dgm:spPr>
        <a:ln>
          <a:solidFill>
            <a:srgbClr val="61AE74"/>
          </a:solidFill>
        </a:ln>
      </dgm:spPr>
    </dgm:pt>
    <dgm:pt modelId="{DD828CD2-EF70-4522-A6B3-8160010F70A4}" type="pres">
      <dgm:prSet presAssocID="{6CE180EE-2210-4D92-8C90-3839670623D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3C4763-526B-46F7-9C1F-E4DDD11BE814}" type="pres">
      <dgm:prSet presAssocID="{6CE180EE-2210-4D92-8C90-3839670623DF}" presName="accent_4" presStyleCnt="0"/>
      <dgm:spPr/>
    </dgm:pt>
    <dgm:pt modelId="{50EB8316-F47B-43A0-9D5E-FAB5726A1188}" type="pres">
      <dgm:prSet presAssocID="{6CE180EE-2210-4D92-8C90-3839670623DF}" presName="accentRepeatNode" presStyleLbl="solidFgAcc1" presStyleIdx="3" presStyleCnt="6"/>
      <dgm:spPr>
        <a:ln>
          <a:solidFill>
            <a:srgbClr val="61AE74"/>
          </a:solidFill>
        </a:ln>
      </dgm:spPr>
    </dgm:pt>
    <dgm:pt modelId="{B8F9866A-C67C-40B3-B6B7-2D66A24D5F69}" type="pres">
      <dgm:prSet presAssocID="{77046724-B7E5-46E4-BD13-569902E4EEC6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8BB968-920E-49DD-995E-4BCB1CDBB139}" type="pres">
      <dgm:prSet presAssocID="{77046724-B7E5-46E4-BD13-569902E4EEC6}" presName="accent_5" presStyleCnt="0"/>
      <dgm:spPr/>
    </dgm:pt>
    <dgm:pt modelId="{AB4FF725-B185-4002-BA94-AAD57FC11E0D}" type="pres">
      <dgm:prSet presAssocID="{77046724-B7E5-46E4-BD13-569902E4EEC6}" presName="accentRepeatNode" presStyleLbl="solidFgAcc1" presStyleIdx="4" presStyleCnt="6"/>
      <dgm:spPr>
        <a:ln>
          <a:solidFill>
            <a:srgbClr val="61AE74"/>
          </a:solidFill>
        </a:ln>
      </dgm:spPr>
    </dgm:pt>
    <dgm:pt modelId="{F658BE5B-CF18-4482-9C2D-F2B7404FDF43}" type="pres">
      <dgm:prSet presAssocID="{8EB99029-A049-4771-A90C-D1EC4A661D8B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1FD451-7381-4D42-AFF0-0AF50AB70E0F}" type="pres">
      <dgm:prSet presAssocID="{8EB99029-A049-4771-A90C-D1EC4A661D8B}" presName="accent_6" presStyleCnt="0"/>
      <dgm:spPr/>
    </dgm:pt>
    <dgm:pt modelId="{9108636B-2F4B-449F-9C9B-458B0B69044B}" type="pres">
      <dgm:prSet presAssocID="{8EB99029-A049-4771-A90C-D1EC4A661D8B}" presName="accentRepeatNode" presStyleLbl="solidFgAcc1" presStyleIdx="5" presStyleCnt="6"/>
      <dgm:spPr>
        <a:ln>
          <a:solidFill>
            <a:srgbClr val="61AE74"/>
          </a:solidFill>
        </a:ln>
      </dgm:spPr>
    </dgm:pt>
  </dgm:ptLst>
  <dgm:cxnLst>
    <dgm:cxn modelId="{CFDE4202-882E-4807-AB26-2DFE3567197A}" srcId="{00BBA4E1-892F-49B6-9DBE-F60AD3D34760}" destId="{77046724-B7E5-46E4-BD13-569902E4EEC6}" srcOrd="4" destOrd="0" parTransId="{1C77DBB3-70C6-41C1-9ED9-13E8A02D9F20}" sibTransId="{27D52180-4FA6-46B6-865A-E1F26FA5BC31}"/>
    <dgm:cxn modelId="{75D7DCDF-6B4A-4669-83B9-D49CC99AA06E}" type="presOf" srcId="{8EB99029-A049-4771-A90C-D1EC4A661D8B}" destId="{F658BE5B-CF18-4482-9C2D-F2B7404FDF43}" srcOrd="0" destOrd="0" presId="urn:microsoft.com/office/officeart/2008/layout/VerticalCurvedList"/>
    <dgm:cxn modelId="{0FA710E0-68D9-4E0D-80A5-815E4AF51602}" type="presOf" srcId="{D81DB1AE-5FCF-46E8-8B73-8D3395CAB00B}" destId="{76D16725-9537-44DC-B2FC-6EEFA3213328}" srcOrd="0" destOrd="0" presId="urn:microsoft.com/office/officeart/2008/layout/VerticalCurvedList"/>
    <dgm:cxn modelId="{925BC8B7-7E5E-4581-96C8-9AD225D3ABFA}" srcId="{00BBA4E1-892F-49B6-9DBE-F60AD3D34760}" destId="{6CE180EE-2210-4D92-8C90-3839670623DF}" srcOrd="3" destOrd="0" parTransId="{D557732D-6826-4D7E-991E-B2268C39F637}" sibTransId="{246534F0-8E19-43DB-B164-B0518A5BFD79}"/>
    <dgm:cxn modelId="{EC2CB574-1407-438F-B263-32B845D73BFD}" type="presOf" srcId="{77046724-B7E5-46E4-BD13-569902E4EEC6}" destId="{B8F9866A-C67C-40B3-B6B7-2D66A24D5F69}" srcOrd="0" destOrd="0" presId="urn:microsoft.com/office/officeart/2008/layout/VerticalCurvedList"/>
    <dgm:cxn modelId="{43B1FB06-4025-43E1-9986-533F8C6346D0}" type="presOf" srcId="{D5B36BD8-E57C-4CDB-8625-00AB4363F16A}" destId="{FE0CB560-2CD3-41DD-A31D-D88298505644}" srcOrd="0" destOrd="0" presId="urn:microsoft.com/office/officeart/2008/layout/VerticalCurvedList"/>
    <dgm:cxn modelId="{3E04C981-2312-4B75-8AD4-5E802C1C4F88}" type="presOf" srcId="{1B8B4432-7A3E-4C6D-8D35-7FB2C976E872}" destId="{A3879698-8F8F-4204-881F-2F1D9938E379}" srcOrd="0" destOrd="0" presId="urn:microsoft.com/office/officeart/2008/layout/VerticalCurvedList"/>
    <dgm:cxn modelId="{E1B5AD4A-4E76-40DE-8BB7-0F6C8762EA9F}" srcId="{00BBA4E1-892F-49B6-9DBE-F60AD3D34760}" destId="{1B8B4432-7A3E-4C6D-8D35-7FB2C976E872}" srcOrd="2" destOrd="0" parTransId="{2F6DD159-7733-45A8-A509-6515D531513E}" sibTransId="{75B010D2-2FB7-47EC-8AC1-73861CAC9695}"/>
    <dgm:cxn modelId="{81ACD71E-A983-4CA3-B215-44599C8E3C12}" type="presOf" srcId="{DB6599B0-75C9-4BF8-880A-9F8DA991310B}" destId="{4F782B05-1A76-4D22-801D-20CAC90FB8C9}" srcOrd="0" destOrd="0" presId="urn:microsoft.com/office/officeart/2008/layout/VerticalCurvedList"/>
    <dgm:cxn modelId="{00B5A36B-A83B-4C9D-9553-4371A481F9D7}" srcId="{00BBA4E1-892F-49B6-9DBE-F60AD3D34760}" destId="{D5B36BD8-E57C-4CDB-8625-00AB4363F16A}" srcOrd="1" destOrd="0" parTransId="{30AA00F0-18A0-4B21-8F7F-A68A4603BA81}" sibTransId="{30B61716-4960-4547-9830-EBF577347F4F}"/>
    <dgm:cxn modelId="{D23490F5-826F-4263-BBDB-E6ECF5A6E0C3}" srcId="{00BBA4E1-892F-49B6-9DBE-F60AD3D34760}" destId="{DB6599B0-75C9-4BF8-880A-9F8DA991310B}" srcOrd="0" destOrd="0" parTransId="{D6AEDDC3-EAA7-4927-BE8F-AF22A5CF8093}" sibTransId="{D81DB1AE-5FCF-46E8-8B73-8D3395CAB00B}"/>
    <dgm:cxn modelId="{95D7A4E0-C915-4A7F-8D0A-748B785E1498}" srcId="{00BBA4E1-892F-49B6-9DBE-F60AD3D34760}" destId="{8EB99029-A049-4771-A90C-D1EC4A661D8B}" srcOrd="5" destOrd="0" parTransId="{14B88DFE-9F3E-418C-BE83-B9A4EEFF5CF1}" sibTransId="{E593576E-5B05-4EAD-AE12-A58A627082AC}"/>
    <dgm:cxn modelId="{91B020D5-E49E-4C41-82DC-41FAFACBFB06}" type="presOf" srcId="{6CE180EE-2210-4D92-8C90-3839670623DF}" destId="{DD828CD2-EF70-4522-A6B3-8160010F70A4}" srcOrd="0" destOrd="0" presId="urn:microsoft.com/office/officeart/2008/layout/VerticalCurvedList"/>
    <dgm:cxn modelId="{1FCB15A4-4C48-4E62-A5B7-B5C2781118D5}" type="presOf" srcId="{00BBA4E1-892F-49B6-9DBE-F60AD3D34760}" destId="{834787CB-C535-4E1F-82F3-54A4E2F17CDF}" srcOrd="0" destOrd="0" presId="urn:microsoft.com/office/officeart/2008/layout/VerticalCurvedList"/>
    <dgm:cxn modelId="{14A4CB34-26D0-4413-B497-275B5B40F4E0}" type="presParOf" srcId="{834787CB-C535-4E1F-82F3-54A4E2F17CDF}" destId="{ED62A5BB-15D5-4D7F-82F1-3FAC892A2179}" srcOrd="0" destOrd="0" presId="urn:microsoft.com/office/officeart/2008/layout/VerticalCurvedList"/>
    <dgm:cxn modelId="{4922AF15-6F2C-43AF-B534-99B064EE43DC}" type="presParOf" srcId="{ED62A5BB-15D5-4D7F-82F1-3FAC892A2179}" destId="{0A124FF5-67A0-4462-A0EC-805C60DB8DC3}" srcOrd="0" destOrd="0" presId="urn:microsoft.com/office/officeart/2008/layout/VerticalCurvedList"/>
    <dgm:cxn modelId="{E84015F9-0D11-4EC7-971C-BDE9A0FA2993}" type="presParOf" srcId="{0A124FF5-67A0-4462-A0EC-805C60DB8DC3}" destId="{BE6E2B88-CBB1-4B17-A09C-5639DAE7C09D}" srcOrd="0" destOrd="0" presId="urn:microsoft.com/office/officeart/2008/layout/VerticalCurvedList"/>
    <dgm:cxn modelId="{C23CA361-B05E-4966-9BAB-8C89EFD8BE86}" type="presParOf" srcId="{0A124FF5-67A0-4462-A0EC-805C60DB8DC3}" destId="{76D16725-9537-44DC-B2FC-6EEFA3213328}" srcOrd="1" destOrd="0" presId="urn:microsoft.com/office/officeart/2008/layout/VerticalCurvedList"/>
    <dgm:cxn modelId="{42617C89-61F3-4A19-A853-0D3C528D4FB8}" type="presParOf" srcId="{0A124FF5-67A0-4462-A0EC-805C60DB8DC3}" destId="{ED36F72F-31E5-4098-A244-61EED67AAF41}" srcOrd="2" destOrd="0" presId="urn:microsoft.com/office/officeart/2008/layout/VerticalCurvedList"/>
    <dgm:cxn modelId="{946593F9-6B91-412D-8154-A044485A7DE3}" type="presParOf" srcId="{0A124FF5-67A0-4462-A0EC-805C60DB8DC3}" destId="{755ED21D-54F4-49EE-A94E-2908735BC0D4}" srcOrd="3" destOrd="0" presId="urn:microsoft.com/office/officeart/2008/layout/VerticalCurvedList"/>
    <dgm:cxn modelId="{8E4F8B17-CFBC-4914-9F2C-A20E02B7C855}" type="presParOf" srcId="{ED62A5BB-15D5-4D7F-82F1-3FAC892A2179}" destId="{4F782B05-1A76-4D22-801D-20CAC90FB8C9}" srcOrd="1" destOrd="0" presId="urn:microsoft.com/office/officeart/2008/layout/VerticalCurvedList"/>
    <dgm:cxn modelId="{9DB8751E-F724-49F4-813A-B29A25EDA6CE}" type="presParOf" srcId="{ED62A5BB-15D5-4D7F-82F1-3FAC892A2179}" destId="{523184A9-4683-4EEF-AEDE-E8B6AFA6CDE9}" srcOrd="2" destOrd="0" presId="urn:microsoft.com/office/officeart/2008/layout/VerticalCurvedList"/>
    <dgm:cxn modelId="{080FCD8B-7F11-47F7-B763-593EE5FC229B}" type="presParOf" srcId="{523184A9-4683-4EEF-AEDE-E8B6AFA6CDE9}" destId="{9D379281-BEC1-4C2B-ABD2-37D5D86439D6}" srcOrd="0" destOrd="0" presId="urn:microsoft.com/office/officeart/2008/layout/VerticalCurvedList"/>
    <dgm:cxn modelId="{56E87BF6-1BFF-4936-ABAD-DCEC05D3406C}" type="presParOf" srcId="{ED62A5BB-15D5-4D7F-82F1-3FAC892A2179}" destId="{FE0CB560-2CD3-41DD-A31D-D88298505644}" srcOrd="3" destOrd="0" presId="urn:microsoft.com/office/officeart/2008/layout/VerticalCurvedList"/>
    <dgm:cxn modelId="{F054D0F3-4CB4-4FF9-AB4B-141DEFC95B0B}" type="presParOf" srcId="{ED62A5BB-15D5-4D7F-82F1-3FAC892A2179}" destId="{FD927A18-0458-4740-A38D-2AAF6E85EFA1}" srcOrd="4" destOrd="0" presId="urn:microsoft.com/office/officeart/2008/layout/VerticalCurvedList"/>
    <dgm:cxn modelId="{1ABE126B-7DA4-4A3A-9EF0-14FBF66600F1}" type="presParOf" srcId="{FD927A18-0458-4740-A38D-2AAF6E85EFA1}" destId="{EA1AC479-289C-4DC1-B17D-B8E2D93E84FF}" srcOrd="0" destOrd="0" presId="urn:microsoft.com/office/officeart/2008/layout/VerticalCurvedList"/>
    <dgm:cxn modelId="{06BBC371-BFB3-4972-8D1F-BE42F2039D7B}" type="presParOf" srcId="{ED62A5BB-15D5-4D7F-82F1-3FAC892A2179}" destId="{A3879698-8F8F-4204-881F-2F1D9938E379}" srcOrd="5" destOrd="0" presId="urn:microsoft.com/office/officeart/2008/layout/VerticalCurvedList"/>
    <dgm:cxn modelId="{D903C5D6-4EBE-413E-A70A-491D2D4A174B}" type="presParOf" srcId="{ED62A5BB-15D5-4D7F-82F1-3FAC892A2179}" destId="{562CB239-E4A1-4C1C-93B6-329781643B2D}" srcOrd="6" destOrd="0" presId="urn:microsoft.com/office/officeart/2008/layout/VerticalCurvedList"/>
    <dgm:cxn modelId="{A348CF2C-615C-43B3-9BDF-C94EEEABFFFA}" type="presParOf" srcId="{562CB239-E4A1-4C1C-93B6-329781643B2D}" destId="{731170EE-F285-4A79-A3A9-153B2A6CB866}" srcOrd="0" destOrd="0" presId="urn:microsoft.com/office/officeart/2008/layout/VerticalCurvedList"/>
    <dgm:cxn modelId="{B58FE72E-7D79-44E9-AC29-35C29F5F6AAF}" type="presParOf" srcId="{ED62A5BB-15D5-4D7F-82F1-3FAC892A2179}" destId="{DD828CD2-EF70-4522-A6B3-8160010F70A4}" srcOrd="7" destOrd="0" presId="urn:microsoft.com/office/officeart/2008/layout/VerticalCurvedList"/>
    <dgm:cxn modelId="{B9BC4E73-5C72-41B2-A457-810FBB012DDD}" type="presParOf" srcId="{ED62A5BB-15D5-4D7F-82F1-3FAC892A2179}" destId="{F43C4763-526B-46F7-9C1F-E4DDD11BE814}" srcOrd="8" destOrd="0" presId="urn:microsoft.com/office/officeart/2008/layout/VerticalCurvedList"/>
    <dgm:cxn modelId="{74C0DDEC-CDE2-443F-8043-4548AC7C598F}" type="presParOf" srcId="{F43C4763-526B-46F7-9C1F-E4DDD11BE814}" destId="{50EB8316-F47B-43A0-9D5E-FAB5726A1188}" srcOrd="0" destOrd="0" presId="urn:microsoft.com/office/officeart/2008/layout/VerticalCurvedList"/>
    <dgm:cxn modelId="{F91E09C7-A0FF-4772-82E2-2336D8C17E7B}" type="presParOf" srcId="{ED62A5BB-15D5-4D7F-82F1-3FAC892A2179}" destId="{B8F9866A-C67C-40B3-B6B7-2D66A24D5F69}" srcOrd="9" destOrd="0" presId="urn:microsoft.com/office/officeart/2008/layout/VerticalCurvedList"/>
    <dgm:cxn modelId="{673A7E8B-CBFF-4159-8420-D195A74A9919}" type="presParOf" srcId="{ED62A5BB-15D5-4D7F-82F1-3FAC892A2179}" destId="{EF8BB968-920E-49DD-995E-4BCB1CDBB139}" srcOrd="10" destOrd="0" presId="urn:microsoft.com/office/officeart/2008/layout/VerticalCurvedList"/>
    <dgm:cxn modelId="{27955FA5-12B1-43C5-9B9C-438BAB89FE95}" type="presParOf" srcId="{EF8BB968-920E-49DD-995E-4BCB1CDBB139}" destId="{AB4FF725-B185-4002-BA94-AAD57FC11E0D}" srcOrd="0" destOrd="0" presId="urn:microsoft.com/office/officeart/2008/layout/VerticalCurvedList"/>
    <dgm:cxn modelId="{FD9D50D1-F477-4F7D-A016-C8A8DD1A1E94}" type="presParOf" srcId="{ED62A5BB-15D5-4D7F-82F1-3FAC892A2179}" destId="{F658BE5B-CF18-4482-9C2D-F2B7404FDF43}" srcOrd="11" destOrd="0" presId="urn:microsoft.com/office/officeart/2008/layout/VerticalCurvedList"/>
    <dgm:cxn modelId="{E54AC545-62F5-4F97-8601-69E3C3DF0920}" type="presParOf" srcId="{ED62A5BB-15D5-4D7F-82F1-3FAC892A2179}" destId="{B81FD451-7381-4D42-AFF0-0AF50AB70E0F}" srcOrd="12" destOrd="0" presId="urn:microsoft.com/office/officeart/2008/layout/VerticalCurvedList"/>
    <dgm:cxn modelId="{1C5B8A18-F269-4685-8CB8-5C23CA99DE32}" type="presParOf" srcId="{B81FD451-7381-4D42-AFF0-0AF50AB70E0F}" destId="{9108636B-2F4B-449F-9C9B-458B0B69044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1750718-7625-4467-AF22-66A2BA331B6B}" type="doc">
      <dgm:prSet loTypeId="urn:microsoft.com/office/officeart/2005/8/layout/lProcess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C2FEB91-7798-4569-8C59-E73695C9EC87}">
      <dgm:prSet phldrT="[Text]" custT="1"/>
      <dgm:spPr/>
      <dgm:t>
        <a:bodyPr/>
        <a:lstStyle/>
        <a:p>
          <a:r>
            <a:rPr lang="en-US" sz="4400" dirty="0" smtClean="0">
              <a:solidFill>
                <a:schemeClr val="bg1"/>
              </a:solidFill>
            </a:rPr>
            <a:t>Rural action plan</a:t>
          </a:r>
          <a:endParaRPr lang="en-US" sz="4400" dirty="0">
            <a:solidFill>
              <a:schemeClr val="bg1"/>
            </a:solidFill>
          </a:endParaRPr>
        </a:p>
      </dgm:t>
    </dgm:pt>
    <dgm:pt modelId="{61F9FE45-58C1-4184-BBBE-524919530E9E}" type="parTrans" cxnId="{29B6CE32-6ECC-4F8C-87F3-1CB3E149D297}">
      <dgm:prSet/>
      <dgm:spPr/>
      <dgm:t>
        <a:bodyPr/>
        <a:lstStyle/>
        <a:p>
          <a:endParaRPr lang="en-US" sz="2000"/>
        </a:p>
      </dgm:t>
    </dgm:pt>
    <dgm:pt modelId="{42DA5354-7790-420D-889B-19E4F0AE82E4}" type="sibTrans" cxnId="{29B6CE32-6ECC-4F8C-87F3-1CB3E149D297}">
      <dgm:prSet/>
      <dgm:spPr/>
      <dgm:t>
        <a:bodyPr/>
        <a:lstStyle/>
        <a:p>
          <a:endParaRPr lang="en-US" sz="2000"/>
        </a:p>
      </dgm:t>
    </dgm:pt>
    <dgm:pt modelId="{AB621743-0702-4026-B590-0D046895A869}">
      <dgm:prSet phldrT="[Text]" custT="1"/>
      <dgm:spPr/>
      <dgm:t>
        <a:bodyPr/>
        <a:lstStyle/>
        <a:p>
          <a:r>
            <a:rPr lang="en-US" sz="2000" dirty="0" smtClean="0"/>
            <a:t>Apply to EU level calls for projects</a:t>
          </a:r>
          <a:endParaRPr lang="en-US" sz="2000" dirty="0"/>
        </a:p>
      </dgm:t>
    </dgm:pt>
    <dgm:pt modelId="{E061A519-4C7A-437A-B225-4FF5393CF833}" type="parTrans" cxnId="{270876FC-B403-4A24-B780-8AEDEB60F7EE}">
      <dgm:prSet/>
      <dgm:spPr/>
      <dgm:t>
        <a:bodyPr/>
        <a:lstStyle/>
        <a:p>
          <a:endParaRPr lang="en-US" sz="2000"/>
        </a:p>
      </dgm:t>
    </dgm:pt>
    <dgm:pt modelId="{340810E4-BD27-478A-ABA2-D124C3B54650}" type="sibTrans" cxnId="{270876FC-B403-4A24-B780-8AEDEB60F7EE}">
      <dgm:prSet/>
      <dgm:spPr/>
      <dgm:t>
        <a:bodyPr/>
        <a:lstStyle/>
        <a:p>
          <a:endParaRPr lang="en-US" sz="2000"/>
        </a:p>
      </dgm:t>
    </dgm:pt>
    <dgm:pt modelId="{4B35F7FF-4AF0-4071-9A6A-63EECD81C32E}">
      <dgm:prSet phldrT="[Text]" custT="1"/>
      <dgm:spPr/>
      <dgm:t>
        <a:bodyPr/>
        <a:lstStyle/>
        <a:p>
          <a:r>
            <a:rPr lang="en-US" sz="2000" dirty="0" smtClean="0"/>
            <a:t>Take part in new </a:t>
          </a:r>
          <a:r>
            <a:rPr lang="en-US" sz="2000" dirty="0" smtClean="0"/>
            <a:t>broader networking </a:t>
          </a:r>
          <a:r>
            <a:rPr lang="en-US" sz="2000" dirty="0" smtClean="0"/>
            <a:t>activities (energy, mobility etc.)</a:t>
          </a:r>
          <a:endParaRPr lang="en-US" sz="2000" dirty="0"/>
        </a:p>
      </dgm:t>
    </dgm:pt>
    <dgm:pt modelId="{15509B16-88D4-4563-8FFC-B7EA32AE097B}" type="parTrans" cxnId="{D6882A77-8918-4283-8772-6F01732ACA7C}">
      <dgm:prSet/>
      <dgm:spPr/>
      <dgm:t>
        <a:bodyPr/>
        <a:lstStyle/>
        <a:p>
          <a:endParaRPr lang="en-US" sz="2000"/>
        </a:p>
      </dgm:t>
    </dgm:pt>
    <dgm:pt modelId="{62FB98EA-3BB1-4A13-A5B8-0F1A5B67261B}" type="sibTrans" cxnId="{D6882A77-8918-4283-8772-6F01732ACA7C}">
      <dgm:prSet/>
      <dgm:spPr/>
      <dgm:t>
        <a:bodyPr/>
        <a:lstStyle/>
        <a:p>
          <a:endParaRPr lang="en-US" sz="2000"/>
        </a:p>
      </dgm:t>
    </dgm:pt>
    <dgm:pt modelId="{6485D63F-7786-472A-B941-3A7D91586E06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4400" dirty="0" smtClean="0">
              <a:solidFill>
                <a:schemeClr val="bg1"/>
              </a:solidFill>
            </a:rPr>
            <a:t>Rural Pact</a:t>
          </a:r>
          <a:endParaRPr lang="en-US" sz="4400" dirty="0">
            <a:solidFill>
              <a:schemeClr val="bg1"/>
            </a:solidFill>
          </a:endParaRPr>
        </a:p>
      </dgm:t>
    </dgm:pt>
    <dgm:pt modelId="{76940609-2FB0-4BCD-8BAE-AD6D4D703355}" type="parTrans" cxnId="{D33D89AD-9207-4F47-8AF4-5C671C512FF1}">
      <dgm:prSet/>
      <dgm:spPr/>
      <dgm:t>
        <a:bodyPr/>
        <a:lstStyle/>
        <a:p>
          <a:endParaRPr lang="en-US" sz="2000"/>
        </a:p>
      </dgm:t>
    </dgm:pt>
    <dgm:pt modelId="{F102A38A-C479-4CF9-89DA-440CFEB3480D}" type="sibTrans" cxnId="{D33D89AD-9207-4F47-8AF4-5C671C512FF1}">
      <dgm:prSet/>
      <dgm:spPr/>
      <dgm:t>
        <a:bodyPr/>
        <a:lstStyle/>
        <a:p>
          <a:endParaRPr lang="en-US" sz="2000"/>
        </a:p>
      </dgm:t>
    </dgm:pt>
    <dgm:pt modelId="{48BCA718-FB39-4DD5-8D42-EDC99EAC641F}">
      <dgm:prSet phldrT="[Text]" custT="1"/>
      <dgm:spPr/>
      <dgm:t>
        <a:bodyPr/>
        <a:lstStyle/>
        <a:p>
          <a:r>
            <a:rPr lang="en-US" sz="2000" dirty="0" smtClean="0"/>
            <a:t>Use the Rural vision momentum to renew dialogue with governments</a:t>
          </a:r>
          <a:endParaRPr lang="en-US" sz="2000" dirty="0"/>
        </a:p>
      </dgm:t>
    </dgm:pt>
    <dgm:pt modelId="{537940CF-F7D9-46A0-84AA-C36B2DE55562}" type="parTrans" cxnId="{6FC620C6-2DAD-4C4B-848C-E29EE8129AAF}">
      <dgm:prSet/>
      <dgm:spPr/>
      <dgm:t>
        <a:bodyPr/>
        <a:lstStyle/>
        <a:p>
          <a:endParaRPr lang="en-US" sz="2000"/>
        </a:p>
      </dgm:t>
    </dgm:pt>
    <dgm:pt modelId="{A3DAA5A8-0BEE-4049-AFC2-5DCBAEE18E82}" type="sibTrans" cxnId="{6FC620C6-2DAD-4C4B-848C-E29EE8129AAF}">
      <dgm:prSet/>
      <dgm:spPr/>
      <dgm:t>
        <a:bodyPr/>
        <a:lstStyle/>
        <a:p>
          <a:endParaRPr lang="en-US" sz="2000"/>
        </a:p>
      </dgm:t>
    </dgm:pt>
    <dgm:pt modelId="{303C27B1-0802-411A-A0F3-54EC93902958}">
      <dgm:prSet phldrT="[Text]" custT="1"/>
      <dgm:spPr/>
      <dgm:t>
        <a:bodyPr/>
        <a:lstStyle/>
        <a:p>
          <a:r>
            <a:rPr lang="en-US" sz="2000" dirty="0" smtClean="0"/>
            <a:t>Collaborate and network on subjects brought up by </a:t>
          </a:r>
          <a:r>
            <a:rPr lang="en-US" sz="2000" dirty="0" smtClean="0"/>
            <a:t>you, with new actors</a:t>
          </a:r>
          <a:endParaRPr lang="en-US" sz="2000" dirty="0"/>
        </a:p>
      </dgm:t>
    </dgm:pt>
    <dgm:pt modelId="{A58C2DC1-A3DB-4495-8FF1-21DFE3D8431D}" type="parTrans" cxnId="{D8CE6AEC-6841-4AA2-BE20-2CFD355B7774}">
      <dgm:prSet/>
      <dgm:spPr/>
      <dgm:t>
        <a:bodyPr/>
        <a:lstStyle/>
        <a:p>
          <a:endParaRPr lang="en-US" sz="2000"/>
        </a:p>
      </dgm:t>
    </dgm:pt>
    <dgm:pt modelId="{11043635-9026-4C92-8534-42D2F0C44D06}" type="sibTrans" cxnId="{D8CE6AEC-6841-4AA2-BE20-2CFD355B7774}">
      <dgm:prSet/>
      <dgm:spPr/>
      <dgm:t>
        <a:bodyPr/>
        <a:lstStyle/>
        <a:p>
          <a:endParaRPr lang="en-US" sz="2000"/>
        </a:p>
      </dgm:t>
    </dgm:pt>
    <dgm:pt modelId="{AA156DBE-AA1A-4081-9873-4171CEF5EA81}">
      <dgm:prSet phldrT="[Text]" custT="1"/>
      <dgm:spPr/>
      <dgm:t>
        <a:bodyPr/>
        <a:lstStyle/>
        <a:p>
          <a:r>
            <a:rPr lang="en-US" sz="2000" dirty="0" smtClean="0"/>
            <a:t>Use new knowledge made </a:t>
          </a:r>
          <a:r>
            <a:rPr lang="en-US" sz="2000" dirty="0" smtClean="0"/>
            <a:t>available on all aspects</a:t>
          </a:r>
          <a:endParaRPr lang="en-US" sz="2000" dirty="0"/>
        </a:p>
      </dgm:t>
    </dgm:pt>
    <dgm:pt modelId="{134A52C9-BBBB-4761-A99D-C4FD01E24EEC}" type="parTrans" cxnId="{11228D19-5F62-4F06-B037-57E0F5E8D27E}">
      <dgm:prSet/>
      <dgm:spPr/>
      <dgm:t>
        <a:bodyPr/>
        <a:lstStyle/>
        <a:p>
          <a:endParaRPr lang="en-US" sz="2000"/>
        </a:p>
      </dgm:t>
    </dgm:pt>
    <dgm:pt modelId="{EFC3D166-8FB8-441D-8C3D-466E85837610}" type="sibTrans" cxnId="{11228D19-5F62-4F06-B037-57E0F5E8D27E}">
      <dgm:prSet/>
      <dgm:spPr/>
      <dgm:t>
        <a:bodyPr/>
        <a:lstStyle/>
        <a:p>
          <a:endParaRPr lang="en-US" sz="2000"/>
        </a:p>
      </dgm:t>
    </dgm:pt>
    <dgm:pt modelId="{9B046287-07B6-48EA-B0C5-3A178C1ED1F1}">
      <dgm:prSet phldrT="[Text]" custT="1"/>
      <dgm:spPr/>
      <dgm:t>
        <a:bodyPr/>
        <a:lstStyle/>
        <a:p>
          <a:r>
            <a:rPr lang="en-US" sz="2000" dirty="0" smtClean="0"/>
            <a:t>Get </a:t>
          </a:r>
          <a:r>
            <a:rPr lang="en-US" sz="2000" dirty="0" smtClean="0"/>
            <a:t>inspiration for your action on the ground</a:t>
          </a:r>
          <a:endParaRPr lang="en-US" sz="2000" dirty="0"/>
        </a:p>
      </dgm:t>
    </dgm:pt>
    <dgm:pt modelId="{E6F76BDC-887A-42B8-9229-8F929DA4FA00}" type="parTrans" cxnId="{2163CDE4-B31F-4B59-87D6-1A6B95277266}">
      <dgm:prSet/>
      <dgm:spPr/>
      <dgm:t>
        <a:bodyPr/>
        <a:lstStyle/>
        <a:p>
          <a:endParaRPr lang="en-US" sz="2000"/>
        </a:p>
      </dgm:t>
    </dgm:pt>
    <dgm:pt modelId="{8744FF57-E301-4C53-8535-ABAB9BAB1F1C}" type="sibTrans" cxnId="{2163CDE4-B31F-4B59-87D6-1A6B95277266}">
      <dgm:prSet/>
      <dgm:spPr/>
      <dgm:t>
        <a:bodyPr/>
        <a:lstStyle/>
        <a:p>
          <a:endParaRPr lang="en-US" sz="2000"/>
        </a:p>
      </dgm:t>
    </dgm:pt>
    <dgm:pt modelId="{129B4EFD-C1C5-4633-9B5C-B87E8D314067}" type="pres">
      <dgm:prSet presAssocID="{D1750718-7625-4467-AF22-66A2BA331B6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CA10E8-CB76-42E5-AD6E-B676728AB6BD}" type="pres">
      <dgm:prSet presAssocID="{8C2FEB91-7798-4569-8C59-E73695C9EC87}" presName="compNode" presStyleCnt="0"/>
      <dgm:spPr/>
    </dgm:pt>
    <dgm:pt modelId="{9E601859-DFF6-487E-BA4A-4C2E76F6DB05}" type="pres">
      <dgm:prSet presAssocID="{8C2FEB91-7798-4569-8C59-E73695C9EC87}" presName="aNode" presStyleLbl="bgShp" presStyleIdx="0" presStyleCnt="2"/>
      <dgm:spPr/>
      <dgm:t>
        <a:bodyPr/>
        <a:lstStyle/>
        <a:p>
          <a:endParaRPr lang="en-US"/>
        </a:p>
      </dgm:t>
    </dgm:pt>
    <dgm:pt modelId="{990AC649-A972-46C6-9F7A-6F03D4095050}" type="pres">
      <dgm:prSet presAssocID="{8C2FEB91-7798-4569-8C59-E73695C9EC87}" presName="textNode" presStyleLbl="bgShp" presStyleIdx="0" presStyleCnt="2"/>
      <dgm:spPr/>
      <dgm:t>
        <a:bodyPr/>
        <a:lstStyle/>
        <a:p>
          <a:endParaRPr lang="en-US"/>
        </a:p>
      </dgm:t>
    </dgm:pt>
    <dgm:pt modelId="{02AC0E69-8AA6-440C-B30D-3483D9C0CAA5}" type="pres">
      <dgm:prSet presAssocID="{8C2FEB91-7798-4569-8C59-E73695C9EC87}" presName="compChildNode" presStyleCnt="0"/>
      <dgm:spPr/>
    </dgm:pt>
    <dgm:pt modelId="{DD65F74B-9194-4FCE-B803-F7067B4414D6}" type="pres">
      <dgm:prSet presAssocID="{8C2FEB91-7798-4569-8C59-E73695C9EC87}" presName="theInnerList" presStyleCnt="0"/>
      <dgm:spPr/>
    </dgm:pt>
    <dgm:pt modelId="{DA0D75BC-FE4F-4B6D-AD1C-482ED5D48D0E}" type="pres">
      <dgm:prSet presAssocID="{AB621743-0702-4026-B590-0D046895A869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11E969-B440-4BAB-81B1-318EDE5100A7}" type="pres">
      <dgm:prSet presAssocID="{AB621743-0702-4026-B590-0D046895A869}" presName="aSpace2" presStyleCnt="0"/>
      <dgm:spPr/>
    </dgm:pt>
    <dgm:pt modelId="{B1E8455D-FAC4-4FFA-A176-3FCC1EC5468D}" type="pres">
      <dgm:prSet presAssocID="{4B35F7FF-4AF0-4071-9A6A-63EECD81C32E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384ABB-DA80-4FD4-BE06-3FC724AA4DBB}" type="pres">
      <dgm:prSet presAssocID="{4B35F7FF-4AF0-4071-9A6A-63EECD81C32E}" presName="aSpace2" presStyleCnt="0"/>
      <dgm:spPr/>
    </dgm:pt>
    <dgm:pt modelId="{FDFEA28F-B89D-4169-9E6F-CA49F8A2EA24}" type="pres">
      <dgm:prSet presAssocID="{AA156DBE-AA1A-4081-9873-4171CEF5EA81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41C470-BB10-46D8-99AE-FD11A9143382}" type="pres">
      <dgm:prSet presAssocID="{8C2FEB91-7798-4569-8C59-E73695C9EC87}" presName="aSpace" presStyleCnt="0"/>
      <dgm:spPr/>
    </dgm:pt>
    <dgm:pt modelId="{AA82E20A-D9BA-4F02-A0F6-ABFB57AA3BFF}" type="pres">
      <dgm:prSet presAssocID="{6485D63F-7786-472A-B941-3A7D91586E06}" presName="compNode" presStyleCnt="0"/>
      <dgm:spPr/>
    </dgm:pt>
    <dgm:pt modelId="{545B4C75-AB50-4C4D-9524-92E0DB108B9F}" type="pres">
      <dgm:prSet presAssocID="{6485D63F-7786-472A-B941-3A7D91586E06}" presName="aNode" presStyleLbl="bgShp" presStyleIdx="1" presStyleCnt="2"/>
      <dgm:spPr/>
      <dgm:t>
        <a:bodyPr/>
        <a:lstStyle/>
        <a:p>
          <a:endParaRPr lang="en-US"/>
        </a:p>
      </dgm:t>
    </dgm:pt>
    <dgm:pt modelId="{E9519090-E655-4BEB-A50A-21942813929A}" type="pres">
      <dgm:prSet presAssocID="{6485D63F-7786-472A-B941-3A7D91586E06}" presName="textNode" presStyleLbl="bgShp" presStyleIdx="1" presStyleCnt="2"/>
      <dgm:spPr/>
      <dgm:t>
        <a:bodyPr/>
        <a:lstStyle/>
        <a:p>
          <a:endParaRPr lang="en-US"/>
        </a:p>
      </dgm:t>
    </dgm:pt>
    <dgm:pt modelId="{D269FC43-601C-4F96-92BB-DD9E76C6B442}" type="pres">
      <dgm:prSet presAssocID="{6485D63F-7786-472A-B941-3A7D91586E06}" presName="compChildNode" presStyleCnt="0"/>
      <dgm:spPr/>
    </dgm:pt>
    <dgm:pt modelId="{0E5D2168-40D9-4919-B0F4-E9FA979359B2}" type="pres">
      <dgm:prSet presAssocID="{6485D63F-7786-472A-B941-3A7D91586E06}" presName="theInnerList" presStyleCnt="0"/>
      <dgm:spPr/>
    </dgm:pt>
    <dgm:pt modelId="{DC58324A-E570-4F39-A62B-941824A9FBBB}" type="pres">
      <dgm:prSet presAssocID="{48BCA718-FB39-4DD5-8D42-EDC99EAC641F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AFE9E8-D811-4623-B283-7812218F2D3D}" type="pres">
      <dgm:prSet presAssocID="{48BCA718-FB39-4DD5-8D42-EDC99EAC641F}" presName="aSpace2" presStyleCnt="0"/>
      <dgm:spPr/>
    </dgm:pt>
    <dgm:pt modelId="{F287C12B-5E45-4534-8CE9-0D7A87AA191B}" type="pres">
      <dgm:prSet presAssocID="{303C27B1-0802-411A-A0F3-54EC93902958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9E2748-4E4B-410E-A1F5-E9E6E9699D88}" type="pres">
      <dgm:prSet presAssocID="{303C27B1-0802-411A-A0F3-54EC93902958}" presName="aSpace2" presStyleCnt="0"/>
      <dgm:spPr/>
    </dgm:pt>
    <dgm:pt modelId="{70522605-98D4-4EA0-8DED-90443A9D8BAB}" type="pres">
      <dgm:prSet presAssocID="{9B046287-07B6-48EA-B0C5-3A178C1ED1F1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B0A589-88B2-46F7-9B67-1656D9512B56}" type="presOf" srcId="{8C2FEB91-7798-4569-8C59-E73695C9EC87}" destId="{9E601859-DFF6-487E-BA4A-4C2E76F6DB05}" srcOrd="0" destOrd="0" presId="urn:microsoft.com/office/officeart/2005/8/layout/lProcess2"/>
    <dgm:cxn modelId="{11228D19-5F62-4F06-B037-57E0F5E8D27E}" srcId="{8C2FEB91-7798-4569-8C59-E73695C9EC87}" destId="{AA156DBE-AA1A-4081-9873-4171CEF5EA81}" srcOrd="2" destOrd="0" parTransId="{134A52C9-BBBB-4761-A99D-C4FD01E24EEC}" sibTransId="{EFC3D166-8FB8-441D-8C3D-466E85837610}"/>
    <dgm:cxn modelId="{69AFC569-9699-49C4-AF71-1E75800AB165}" type="presOf" srcId="{4B35F7FF-4AF0-4071-9A6A-63EECD81C32E}" destId="{B1E8455D-FAC4-4FFA-A176-3FCC1EC5468D}" srcOrd="0" destOrd="0" presId="urn:microsoft.com/office/officeart/2005/8/layout/lProcess2"/>
    <dgm:cxn modelId="{DD5982D4-0FFD-4478-9602-FF66AADB0A14}" type="presOf" srcId="{6485D63F-7786-472A-B941-3A7D91586E06}" destId="{E9519090-E655-4BEB-A50A-21942813929A}" srcOrd="1" destOrd="0" presId="urn:microsoft.com/office/officeart/2005/8/layout/lProcess2"/>
    <dgm:cxn modelId="{D33D89AD-9207-4F47-8AF4-5C671C512FF1}" srcId="{D1750718-7625-4467-AF22-66A2BA331B6B}" destId="{6485D63F-7786-472A-B941-3A7D91586E06}" srcOrd="1" destOrd="0" parTransId="{76940609-2FB0-4BCD-8BAE-AD6D4D703355}" sibTransId="{F102A38A-C479-4CF9-89DA-440CFEB3480D}"/>
    <dgm:cxn modelId="{BFA12FD1-4600-48AD-92C0-377E9A9D7B93}" type="presOf" srcId="{9B046287-07B6-48EA-B0C5-3A178C1ED1F1}" destId="{70522605-98D4-4EA0-8DED-90443A9D8BAB}" srcOrd="0" destOrd="0" presId="urn:microsoft.com/office/officeart/2005/8/layout/lProcess2"/>
    <dgm:cxn modelId="{0E981442-459B-405A-9F7A-30CF2C969571}" type="presOf" srcId="{AB621743-0702-4026-B590-0D046895A869}" destId="{DA0D75BC-FE4F-4B6D-AD1C-482ED5D48D0E}" srcOrd="0" destOrd="0" presId="urn:microsoft.com/office/officeart/2005/8/layout/lProcess2"/>
    <dgm:cxn modelId="{7AA98EFC-1793-4E4D-83BD-177DF7149DF9}" type="presOf" srcId="{8C2FEB91-7798-4569-8C59-E73695C9EC87}" destId="{990AC649-A972-46C6-9F7A-6F03D4095050}" srcOrd="1" destOrd="0" presId="urn:microsoft.com/office/officeart/2005/8/layout/lProcess2"/>
    <dgm:cxn modelId="{54830C65-4115-4AC1-B980-5B228FEA740B}" type="presOf" srcId="{AA156DBE-AA1A-4081-9873-4171CEF5EA81}" destId="{FDFEA28F-B89D-4169-9E6F-CA49F8A2EA24}" srcOrd="0" destOrd="0" presId="urn:microsoft.com/office/officeart/2005/8/layout/lProcess2"/>
    <dgm:cxn modelId="{D8CE6AEC-6841-4AA2-BE20-2CFD355B7774}" srcId="{6485D63F-7786-472A-B941-3A7D91586E06}" destId="{303C27B1-0802-411A-A0F3-54EC93902958}" srcOrd="1" destOrd="0" parTransId="{A58C2DC1-A3DB-4495-8FF1-21DFE3D8431D}" sibTransId="{11043635-9026-4C92-8534-42D2F0C44D06}"/>
    <dgm:cxn modelId="{8EA19701-0541-4465-8E57-9CA121C2952D}" type="presOf" srcId="{6485D63F-7786-472A-B941-3A7D91586E06}" destId="{545B4C75-AB50-4C4D-9524-92E0DB108B9F}" srcOrd="0" destOrd="0" presId="urn:microsoft.com/office/officeart/2005/8/layout/lProcess2"/>
    <dgm:cxn modelId="{D6882A77-8918-4283-8772-6F01732ACA7C}" srcId="{8C2FEB91-7798-4569-8C59-E73695C9EC87}" destId="{4B35F7FF-4AF0-4071-9A6A-63EECD81C32E}" srcOrd="1" destOrd="0" parTransId="{15509B16-88D4-4563-8FFC-B7EA32AE097B}" sibTransId="{62FB98EA-3BB1-4A13-A5B8-0F1A5B67261B}"/>
    <dgm:cxn modelId="{444846FF-AA1A-42A9-991F-8560DE39C055}" type="presOf" srcId="{48BCA718-FB39-4DD5-8D42-EDC99EAC641F}" destId="{DC58324A-E570-4F39-A62B-941824A9FBBB}" srcOrd="0" destOrd="0" presId="urn:microsoft.com/office/officeart/2005/8/layout/lProcess2"/>
    <dgm:cxn modelId="{A5346E1F-9644-40FE-8B73-70B5BF281513}" type="presOf" srcId="{D1750718-7625-4467-AF22-66A2BA331B6B}" destId="{129B4EFD-C1C5-4633-9B5C-B87E8D314067}" srcOrd="0" destOrd="0" presId="urn:microsoft.com/office/officeart/2005/8/layout/lProcess2"/>
    <dgm:cxn modelId="{2163CDE4-B31F-4B59-87D6-1A6B95277266}" srcId="{6485D63F-7786-472A-B941-3A7D91586E06}" destId="{9B046287-07B6-48EA-B0C5-3A178C1ED1F1}" srcOrd="2" destOrd="0" parTransId="{E6F76BDC-887A-42B8-9229-8F929DA4FA00}" sibTransId="{8744FF57-E301-4C53-8535-ABAB9BAB1F1C}"/>
    <dgm:cxn modelId="{270876FC-B403-4A24-B780-8AEDEB60F7EE}" srcId="{8C2FEB91-7798-4569-8C59-E73695C9EC87}" destId="{AB621743-0702-4026-B590-0D046895A869}" srcOrd="0" destOrd="0" parTransId="{E061A519-4C7A-437A-B225-4FF5393CF833}" sibTransId="{340810E4-BD27-478A-ABA2-D124C3B54650}"/>
    <dgm:cxn modelId="{F6AB4783-136F-43B6-9B3F-445D149FD044}" type="presOf" srcId="{303C27B1-0802-411A-A0F3-54EC93902958}" destId="{F287C12B-5E45-4534-8CE9-0D7A87AA191B}" srcOrd="0" destOrd="0" presId="urn:microsoft.com/office/officeart/2005/8/layout/lProcess2"/>
    <dgm:cxn modelId="{29B6CE32-6ECC-4F8C-87F3-1CB3E149D297}" srcId="{D1750718-7625-4467-AF22-66A2BA331B6B}" destId="{8C2FEB91-7798-4569-8C59-E73695C9EC87}" srcOrd="0" destOrd="0" parTransId="{61F9FE45-58C1-4184-BBBE-524919530E9E}" sibTransId="{42DA5354-7790-420D-889B-19E4F0AE82E4}"/>
    <dgm:cxn modelId="{6FC620C6-2DAD-4C4B-848C-E29EE8129AAF}" srcId="{6485D63F-7786-472A-B941-3A7D91586E06}" destId="{48BCA718-FB39-4DD5-8D42-EDC99EAC641F}" srcOrd="0" destOrd="0" parTransId="{537940CF-F7D9-46A0-84AA-C36B2DE55562}" sibTransId="{A3DAA5A8-0BEE-4049-AFC2-5DCBAEE18E82}"/>
    <dgm:cxn modelId="{F64ED2F3-19A9-42ED-9D88-A2D446C79C9E}" type="presParOf" srcId="{129B4EFD-C1C5-4633-9B5C-B87E8D314067}" destId="{7DCA10E8-CB76-42E5-AD6E-B676728AB6BD}" srcOrd="0" destOrd="0" presId="urn:microsoft.com/office/officeart/2005/8/layout/lProcess2"/>
    <dgm:cxn modelId="{6B29C3D4-BBEC-4A47-BFD3-00AFA344DA4A}" type="presParOf" srcId="{7DCA10E8-CB76-42E5-AD6E-B676728AB6BD}" destId="{9E601859-DFF6-487E-BA4A-4C2E76F6DB05}" srcOrd="0" destOrd="0" presId="urn:microsoft.com/office/officeart/2005/8/layout/lProcess2"/>
    <dgm:cxn modelId="{B5687896-B75C-4861-9604-BBB064975A73}" type="presParOf" srcId="{7DCA10E8-CB76-42E5-AD6E-B676728AB6BD}" destId="{990AC649-A972-46C6-9F7A-6F03D4095050}" srcOrd="1" destOrd="0" presId="urn:microsoft.com/office/officeart/2005/8/layout/lProcess2"/>
    <dgm:cxn modelId="{B9CD6EB0-732C-401C-BDCA-4D5062F2E44A}" type="presParOf" srcId="{7DCA10E8-CB76-42E5-AD6E-B676728AB6BD}" destId="{02AC0E69-8AA6-440C-B30D-3483D9C0CAA5}" srcOrd="2" destOrd="0" presId="urn:microsoft.com/office/officeart/2005/8/layout/lProcess2"/>
    <dgm:cxn modelId="{A1731DDE-608C-4B81-8995-52021E0AF993}" type="presParOf" srcId="{02AC0E69-8AA6-440C-B30D-3483D9C0CAA5}" destId="{DD65F74B-9194-4FCE-B803-F7067B4414D6}" srcOrd="0" destOrd="0" presId="urn:microsoft.com/office/officeart/2005/8/layout/lProcess2"/>
    <dgm:cxn modelId="{6BBAFD0A-6390-4012-8A60-075FEFBB9A2E}" type="presParOf" srcId="{DD65F74B-9194-4FCE-B803-F7067B4414D6}" destId="{DA0D75BC-FE4F-4B6D-AD1C-482ED5D48D0E}" srcOrd="0" destOrd="0" presId="urn:microsoft.com/office/officeart/2005/8/layout/lProcess2"/>
    <dgm:cxn modelId="{92848A3D-33F9-40C2-B0E5-BE96570383D7}" type="presParOf" srcId="{DD65F74B-9194-4FCE-B803-F7067B4414D6}" destId="{D711E969-B440-4BAB-81B1-318EDE5100A7}" srcOrd="1" destOrd="0" presId="urn:microsoft.com/office/officeart/2005/8/layout/lProcess2"/>
    <dgm:cxn modelId="{EC63D8FB-09B7-43E6-9FDE-A10AFFFB0A3A}" type="presParOf" srcId="{DD65F74B-9194-4FCE-B803-F7067B4414D6}" destId="{B1E8455D-FAC4-4FFA-A176-3FCC1EC5468D}" srcOrd="2" destOrd="0" presId="urn:microsoft.com/office/officeart/2005/8/layout/lProcess2"/>
    <dgm:cxn modelId="{DA028143-F057-4C3D-843B-BECE61C1A7B1}" type="presParOf" srcId="{DD65F74B-9194-4FCE-B803-F7067B4414D6}" destId="{54384ABB-DA80-4FD4-BE06-3FC724AA4DBB}" srcOrd="3" destOrd="0" presId="urn:microsoft.com/office/officeart/2005/8/layout/lProcess2"/>
    <dgm:cxn modelId="{B506539F-BB6A-4B8B-972D-CCD7AFABFA09}" type="presParOf" srcId="{DD65F74B-9194-4FCE-B803-F7067B4414D6}" destId="{FDFEA28F-B89D-4169-9E6F-CA49F8A2EA24}" srcOrd="4" destOrd="0" presId="urn:microsoft.com/office/officeart/2005/8/layout/lProcess2"/>
    <dgm:cxn modelId="{C09748C3-82CF-4161-8511-4D5B477FA9B9}" type="presParOf" srcId="{129B4EFD-C1C5-4633-9B5C-B87E8D314067}" destId="{2D41C470-BB10-46D8-99AE-FD11A9143382}" srcOrd="1" destOrd="0" presId="urn:microsoft.com/office/officeart/2005/8/layout/lProcess2"/>
    <dgm:cxn modelId="{55A3F3BA-483A-4717-8DDF-5CDBF2D5ECC3}" type="presParOf" srcId="{129B4EFD-C1C5-4633-9B5C-B87E8D314067}" destId="{AA82E20A-D9BA-4F02-A0F6-ABFB57AA3BFF}" srcOrd="2" destOrd="0" presId="urn:microsoft.com/office/officeart/2005/8/layout/lProcess2"/>
    <dgm:cxn modelId="{DEB43D00-772C-4431-B3F8-891D093349FC}" type="presParOf" srcId="{AA82E20A-D9BA-4F02-A0F6-ABFB57AA3BFF}" destId="{545B4C75-AB50-4C4D-9524-92E0DB108B9F}" srcOrd="0" destOrd="0" presId="urn:microsoft.com/office/officeart/2005/8/layout/lProcess2"/>
    <dgm:cxn modelId="{9E8AD6B0-337F-4AED-86BE-499F0C415E34}" type="presParOf" srcId="{AA82E20A-D9BA-4F02-A0F6-ABFB57AA3BFF}" destId="{E9519090-E655-4BEB-A50A-21942813929A}" srcOrd="1" destOrd="0" presId="urn:microsoft.com/office/officeart/2005/8/layout/lProcess2"/>
    <dgm:cxn modelId="{C3DF34B6-A2DC-430E-8669-A1403F17C5F6}" type="presParOf" srcId="{AA82E20A-D9BA-4F02-A0F6-ABFB57AA3BFF}" destId="{D269FC43-601C-4F96-92BB-DD9E76C6B442}" srcOrd="2" destOrd="0" presId="urn:microsoft.com/office/officeart/2005/8/layout/lProcess2"/>
    <dgm:cxn modelId="{51B28D2F-8327-4549-BD50-D6BE58F06BBF}" type="presParOf" srcId="{D269FC43-601C-4F96-92BB-DD9E76C6B442}" destId="{0E5D2168-40D9-4919-B0F4-E9FA979359B2}" srcOrd="0" destOrd="0" presId="urn:microsoft.com/office/officeart/2005/8/layout/lProcess2"/>
    <dgm:cxn modelId="{1490A9E2-6AA5-49DA-B890-14C7E4825ABE}" type="presParOf" srcId="{0E5D2168-40D9-4919-B0F4-E9FA979359B2}" destId="{DC58324A-E570-4F39-A62B-941824A9FBBB}" srcOrd="0" destOrd="0" presId="urn:microsoft.com/office/officeart/2005/8/layout/lProcess2"/>
    <dgm:cxn modelId="{12C4DC3F-189B-4B51-9CD6-B90CF361714B}" type="presParOf" srcId="{0E5D2168-40D9-4919-B0F4-E9FA979359B2}" destId="{DFAFE9E8-D811-4623-B283-7812218F2D3D}" srcOrd="1" destOrd="0" presId="urn:microsoft.com/office/officeart/2005/8/layout/lProcess2"/>
    <dgm:cxn modelId="{37361AAE-28A3-42B6-87E5-B740FBEA74DD}" type="presParOf" srcId="{0E5D2168-40D9-4919-B0F4-E9FA979359B2}" destId="{F287C12B-5E45-4534-8CE9-0D7A87AA191B}" srcOrd="2" destOrd="0" presId="urn:microsoft.com/office/officeart/2005/8/layout/lProcess2"/>
    <dgm:cxn modelId="{2C426CC9-B560-49D3-98A6-F98C7375092A}" type="presParOf" srcId="{0E5D2168-40D9-4919-B0F4-E9FA979359B2}" destId="{649E2748-4E4B-410E-A1F5-E9E6E9699D88}" srcOrd="3" destOrd="0" presId="urn:microsoft.com/office/officeart/2005/8/layout/lProcess2"/>
    <dgm:cxn modelId="{CB2D3799-58CE-4D9B-A73A-A11870F5F3BE}" type="presParOf" srcId="{0E5D2168-40D9-4919-B0F4-E9FA979359B2}" destId="{70522605-98D4-4EA0-8DED-90443A9D8BAB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AA142B-50C5-4860-AB7E-67A2EABFA4AC}">
      <dsp:nvSpPr>
        <dsp:cNvPr id="0" name=""/>
        <dsp:cNvSpPr/>
      </dsp:nvSpPr>
      <dsp:spPr>
        <a:xfrm>
          <a:off x="0" y="0"/>
          <a:ext cx="4871890" cy="304493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D1B9CA-1D1E-4157-B8AD-9090250A2014}">
      <dsp:nvSpPr>
        <dsp:cNvPr id="0" name=""/>
        <dsp:cNvSpPr/>
      </dsp:nvSpPr>
      <dsp:spPr>
        <a:xfrm>
          <a:off x="3717252" y="1281972"/>
          <a:ext cx="360519" cy="3605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5413A1-AB76-4797-A6D1-4FFBCD4DFD44}">
      <dsp:nvSpPr>
        <dsp:cNvPr id="0" name=""/>
        <dsp:cNvSpPr/>
      </dsp:nvSpPr>
      <dsp:spPr>
        <a:xfrm>
          <a:off x="1948756" y="1462232"/>
          <a:ext cx="1948756" cy="2247159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91032" bIns="0" numCol="1" spcCol="1270" anchor="t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/>
        </a:p>
      </dsp:txBody>
      <dsp:txXfrm>
        <a:off x="2043886" y="1557362"/>
        <a:ext cx="1758496" cy="20568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A3C89-06C2-42B7-B1BF-2F8967363D8F}">
      <dsp:nvSpPr>
        <dsp:cNvPr id="0" name=""/>
        <dsp:cNvSpPr/>
      </dsp:nvSpPr>
      <dsp:spPr>
        <a:xfrm>
          <a:off x="3375" y="18101"/>
          <a:ext cx="1793363" cy="6336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Rural observatory</a:t>
          </a:r>
        </a:p>
      </dsp:txBody>
      <dsp:txXfrm>
        <a:off x="3375" y="18101"/>
        <a:ext cx="1793363" cy="633600"/>
      </dsp:txXfrm>
    </dsp:sp>
    <dsp:sp modelId="{66C48C67-6DFF-4318-AEAC-440FBAAFE6F1}">
      <dsp:nvSpPr>
        <dsp:cNvPr id="0" name=""/>
        <dsp:cNvSpPr/>
      </dsp:nvSpPr>
      <dsp:spPr>
        <a:xfrm>
          <a:off x="3375" y="651701"/>
          <a:ext cx="1793363" cy="441601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600" b="1" kern="1200" dirty="0" smtClean="0"/>
            <a:t>Collecting and making rural data available </a:t>
          </a:r>
          <a:endParaRPr lang="en-U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en-U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600" kern="1200" dirty="0" smtClean="0"/>
            <a:t>Kick-off meeting </a:t>
          </a:r>
          <a:r>
            <a:rPr lang="en-US" sz="1600" b="1" kern="1200" dirty="0" smtClean="0"/>
            <a:t>23 June</a:t>
          </a:r>
          <a:endParaRPr lang="en-U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600" kern="1200" dirty="0" smtClean="0"/>
            <a:t>Session on “evidence for policy” at Rural Pact conference</a:t>
          </a:r>
          <a:endParaRPr lang="en-U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600" kern="1200" dirty="0"/>
            <a:t>First dashboards expected for </a:t>
          </a:r>
          <a:r>
            <a:rPr lang="en-US" sz="1600" b="1" kern="1200" dirty="0"/>
            <a:t>end of 2022</a:t>
          </a:r>
        </a:p>
      </dsp:txBody>
      <dsp:txXfrm>
        <a:off x="3375" y="651701"/>
        <a:ext cx="1793363" cy="4416018"/>
      </dsp:txXfrm>
    </dsp:sp>
    <dsp:sp modelId="{CAC3C2F4-36F2-4C3D-9442-4FECEBE33324}">
      <dsp:nvSpPr>
        <dsp:cNvPr id="0" name=""/>
        <dsp:cNvSpPr/>
      </dsp:nvSpPr>
      <dsp:spPr>
        <a:xfrm>
          <a:off x="2047809" y="18101"/>
          <a:ext cx="1793363" cy="633600"/>
        </a:xfrm>
        <a:prstGeom prst="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Improving statistics</a:t>
          </a:r>
        </a:p>
      </dsp:txBody>
      <dsp:txXfrm>
        <a:off x="2047809" y="18101"/>
        <a:ext cx="1793363" cy="633600"/>
      </dsp:txXfrm>
    </dsp:sp>
    <dsp:sp modelId="{53DDB64B-6CD3-4A30-87B4-017456EF7016}">
      <dsp:nvSpPr>
        <dsp:cNvPr id="0" name=""/>
        <dsp:cNvSpPr/>
      </dsp:nvSpPr>
      <dsp:spPr>
        <a:xfrm>
          <a:off x="2047809" y="651701"/>
          <a:ext cx="1793363" cy="4416018"/>
        </a:xfrm>
        <a:prstGeom prst="rect">
          <a:avLst/>
        </a:prstGeom>
        <a:solidFill>
          <a:schemeClr val="accent5">
            <a:tint val="40000"/>
            <a:alpha val="90000"/>
            <a:hueOff val="-1478351"/>
            <a:satOff val="-2563"/>
            <a:lumOff val="-25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478351"/>
              <a:satOff val="-2563"/>
              <a:lumOff val="-2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/>
            <a:t>Improving the statistics we have on rural areas</a:t>
          </a:r>
          <a:endParaRPr lang="en-U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Transmission of </a:t>
          </a:r>
          <a:r>
            <a:rPr lang="en-US" sz="1600" b="1" kern="1200" dirty="0"/>
            <a:t>georeferenced data </a:t>
          </a:r>
          <a:r>
            <a:rPr lang="en-US" sz="1600" kern="1200" dirty="0"/>
            <a:t>by </a:t>
          </a:r>
          <a:r>
            <a:rPr lang="en-US" sz="1600" kern="1200" dirty="0" smtClean="0"/>
            <a:t>MS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/>
            <a:t>Statistics on population</a:t>
          </a:r>
          <a:r>
            <a:rPr lang="en-US" sz="1600" kern="1200" dirty="0" smtClean="0"/>
            <a:t>: new regulation in discussion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Experimental datasets on </a:t>
          </a:r>
          <a:r>
            <a:rPr lang="en-US" sz="1600" b="1" kern="1200" dirty="0"/>
            <a:t>healthcare</a:t>
          </a:r>
          <a:r>
            <a:rPr lang="en-US" sz="1600" kern="1200" dirty="0"/>
            <a:t> and </a:t>
          </a:r>
          <a:r>
            <a:rPr lang="en-US" sz="1600" b="1" kern="1200" dirty="0"/>
            <a:t>education facilities </a:t>
          </a:r>
          <a:r>
            <a:rPr lang="en-US" sz="1600" kern="1200" dirty="0"/>
            <a:t>published</a:t>
          </a:r>
        </a:p>
      </dsp:txBody>
      <dsp:txXfrm>
        <a:off x="2047809" y="651701"/>
        <a:ext cx="1793363" cy="4416018"/>
      </dsp:txXfrm>
    </dsp:sp>
    <dsp:sp modelId="{59D67C1F-B7F9-4108-9ED8-552C1CB52904}">
      <dsp:nvSpPr>
        <dsp:cNvPr id="0" name=""/>
        <dsp:cNvSpPr/>
      </dsp:nvSpPr>
      <dsp:spPr>
        <a:xfrm>
          <a:off x="4092244" y="18101"/>
          <a:ext cx="1793363" cy="633600"/>
        </a:xfrm>
        <a:prstGeom prst="rec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Functional rural areas</a:t>
          </a:r>
        </a:p>
      </dsp:txBody>
      <dsp:txXfrm>
        <a:off x="4092244" y="18101"/>
        <a:ext cx="1793363" cy="633600"/>
      </dsp:txXfrm>
    </dsp:sp>
    <dsp:sp modelId="{D1C0EEAC-804E-422D-BAC0-E415A0A2F066}">
      <dsp:nvSpPr>
        <dsp:cNvPr id="0" name=""/>
        <dsp:cNvSpPr/>
      </dsp:nvSpPr>
      <dsp:spPr>
        <a:xfrm>
          <a:off x="4092244" y="651701"/>
          <a:ext cx="1793363" cy="4416018"/>
        </a:xfrm>
        <a:prstGeom prst="rect">
          <a:avLst/>
        </a:prstGeom>
        <a:solidFill>
          <a:schemeClr val="accent5">
            <a:tint val="40000"/>
            <a:alpha val="90000"/>
            <a:hueOff val="-2956702"/>
            <a:satOff val="-5126"/>
            <a:lumOff val="-51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956702"/>
              <a:satOff val="-5126"/>
              <a:lumOff val="-5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/>
            <a:t>Applying the concept of functional areas to rural</a:t>
          </a:r>
          <a:endParaRPr lang="en-U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/>
            <a:t>First methodology </a:t>
          </a:r>
          <a:r>
            <a:rPr lang="en-US" sz="1600" kern="1200" dirty="0"/>
            <a:t>developed by JRC and REGIO</a:t>
          </a:r>
        </a:p>
      </dsp:txBody>
      <dsp:txXfrm>
        <a:off x="4092244" y="651701"/>
        <a:ext cx="1793363" cy="4416018"/>
      </dsp:txXfrm>
    </dsp:sp>
    <dsp:sp modelId="{3439A2E4-5F21-4FB0-A2AD-7FA18B0722AF}">
      <dsp:nvSpPr>
        <dsp:cNvPr id="0" name=""/>
        <dsp:cNvSpPr/>
      </dsp:nvSpPr>
      <dsp:spPr>
        <a:xfrm>
          <a:off x="6136678" y="18101"/>
          <a:ext cx="1793363" cy="633600"/>
        </a:xfrm>
        <a:prstGeom prst="rec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Rural proofing</a:t>
          </a:r>
          <a:endParaRPr lang="en-US" sz="1600" b="1" kern="1200" dirty="0"/>
        </a:p>
      </dsp:txBody>
      <dsp:txXfrm>
        <a:off x="6136678" y="18101"/>
        <a:ext cx="1793363" cy="633600"/>
      </dsp:txXfrm>
    </dsp:sp>
    <dsp:sp modelId="{91C92F22-8217-4542-B1BA-589302A123BD}">
      <dsp:nvSpPr>
        <dsp:cNvPr id="0" name=""/>
        <dsp:cNvSpPr/>
      </dsp:nvSpPr>
      <dsp:spPr>
        <a:xfrm>
          <a:off x="6136678" y="651701"/>
          <a:ext cx="1793363" cy="4416018"/>
        </a:xfrm>
        <a:prstGeom prst="rect">
          <a:avLst/>
        </a:prstGeom>
        <a:solidFill>
          <a:schemeClr val="accent5">
            <a:tint val="40000"/>
            <a:alpha val="90000"/>
            <a:hueOff val="-4435053"/>
            <a:satOff val="-7690"/>
            <a:lumOff val="-77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35053"/>
              <a:satOff val="-7690"/>
              <a:lumOff val="-7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Thinking through a </a:t>
          </a:r>
          <a:r>
            <a:rPr lang="en-US" sz="1600" b="1" kern="1200" dirty="0" smtClean="0"/>
            <a:t>rural lens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Updated </a:t>
          </a:r>
          <a:r>
            <a:rPr lang="en-US" sz="1600" b="1" kern="1200" dirty="0" smtClean="0"/>
            <a:t>better regulation guidelines </a:t>
          </a:r>
          <a:r>
            <a:rPr lang="en-US" sz="1600" kern="1200" dirty="0" smtClean="0"/>
            <a:t>(Territorial impact assessment and rural proofing)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/>
            <a:t>Pilot phase </a:t>
          </a:r>
          <a:r>
            <a:rPr lang="en-US" sz="1600" kern="1200" dirty="0" smtClean="0"/>
            <a:t>(2022)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ENRD </a:t>
          </a:r>
          <a:r>
            <a:rPr lang="en-US" sz="1600" b="1" kern="1200" dirty="0" smtClean="0"/>
            <a:t>thematic group on Rural proofing</a:t>
          </a:r>
          <a:r>
            <a:rPr lang="en-US" sz="1600" kern="1200" dirty="0" smtClean="0"/>
            <a:t> at national and regional levels</a:t>
          </a:r>
          <a:endParaRPr lang="en-US" sz="1600" kern="1200" dirty="0"/>
        </a:p>
      </dsp:txBody>
      <dsp:txXfrm>
        <a:off x="6136678" y="651701"/>
        <a:ext cx="1793363" cy="4416018"/>
      </dsp:txXfrm>
    </dsp:sp>
    <dsp:sp modelId="{270EE16C-39A1-44D4-9602-45C182A20738}">
      <dsp:nvSpPr>
        <dsp:cNvPr id="0" name=""/>
        <dsp:cNvSpPr/>
      </dsp:nvSpPr>
      <dsp:spPr>
        <a:xfrm>
          <a:off x="8181112" y="18101"/>
          <a:ext cx="1793363" cy="633600"/>
        </a:xfrm>
        <a:prstGeom prst="rec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solidFill>
            <a:schemeClr val="accent5">
              <a:hueOff val="-5882676"/>
              <a:satOff val="-8182"/>
              <a:lumOff val="-31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Toolkit on EU funding</a:t>
          </a:r>
        </a:p>
      </dsp:txBody>
      <dsp:txXfrm>
        <a:off x="8181112" y="18101"/>
        <a:ext cx="1793363" cy="633600"/>
      </dsp:txXfrm>
    </dsp:sp>
    <dsp:sp modelId="{47CD9709-FD72-4087-9644-D82BF35F862F}">
      <dsp:nvSpPr>
        <dsp:cNvPr id="0" name=""/>
        <dsp:cNvSpPr/>
      </dsp:nvSpPr>
      <dsp:spPr>
        <a:xfrm>
          <a:off x="8181112" y="651701"/>
          <a:ext cx="1793363" cy="4416018"/>
        </a:xfrm>
        <a:prstGeom prst="rect">
          <a:avLst/>
        </a:prstGeom>
        <a:solidFill>
          <a:schemeClr val="accent5">
            <a:tint val="40000"/>
            <a:alpha val="90000"/>
            <a:hueOff val="-5913404"/>
            <a:satOff val="-10253"/>
            <a:lumOff val="-103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913404"/>
              <a:satOff val="-10253"/>
              <a:lumOff val="-10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/>
            <a:t>Practitioner oriented tool on how to use and combine EU funding opportunities</a:t>
          </a:r>
          <a:endParaRPr lang="en-U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/>
            <a:t>Administrative agreement with JRC</a:t>
          </a:r>
          <a:endParaRPr lang="en-US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Delivery 2023</a:t>
          </a:r>
        </a:p>
      </dsp:txBody>
      <dsp:txXfrm>
        <a:off x="8181112" y="651701"/>
        <a:ext cx="1793363" cy="4416018"/>
      </dsp:txXfrm>
    </dsp:sp>
    <dsp:sp modelId="{3899590B-9893-4859-9EE7-F5A32CC18DA0}">
      <dsp:nvSpPr>
        <dsp:cNvPr id="0" name=""/>
        <dsp:cNvSpPr/>
      </dsp:nvSpPr>
      <dsp:spPr>
        <a:xfrm>
          <a:off x="10225547" y="18101"/>
          <a:ext cx="1793363" cy="633600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Facilitation of the Rural Pact</a:t>
          </a:r>
        </a:p>
      </dsp:txBody>
      <dsp:txXfrm>
        <a:off x="10225547" y="18101"/>
        <a:ext cx="1793363" cy="633600"/>
      </dsp:txXfrm>
    </dsp:sp>
    <dsp:sp modelId="{89EDE31B-A763-46BF-882E-B8FDD2800911}">
      <dsp:nvSpPr>
        <dsp:cNvPr id="0" name=""/>
        <dsp:cNvSpPr/>
      </dsp:nvSpPr>
      <dsp:spPr>
        <a:xfrm>
          <a:off x="10225547" y="651701"/>
          <a:ext cx="1793363" cy="4416018"/>
        </a:xfrm>
        <a:prstGeom prst="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Rural </a:t>
          </a:r>
          <a:r>
            <a:rPr lang="en-US" sz="1600" b="1" kern="1200" dirty="0" smtClean="0"/>
            <a:t>pact community launch </a:t>
          </a:r>
          <a:r>
            <a:rPr lang="en-US" sz="1600" kern="1200" dirty="0" smtClean="0"/>
            <a:t>(Dec 2021)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Rural pact </a:t>
          </a:r>
          <a:r>
            <a:rPr lang="en-US" sz="1600" b="1" kern="1200" dirty="0" smtClean="0"/>
            <a:t>conference</a:t>
          </a:r>
          <a:r>
            <a:rPr lang="en-US" sz="1600" kern="1200" dirty="0" smtClean="0"/>
            <a:t> (Jun 2022)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Tendering in progress </a:t>
          </a:r>
          <a:r>
            <a:rPr lang="en-US" sz="1600" kern="1200" dirty="0"/>
            <a:t>for a </a:t>
          </a:r>
          <a:r>
            <a:rPr lang="en-US" sz="1600" b="1" kern="1200" dirty="0" smtClean="0"/>
            <a:t>Rural pact support office </a:t>
          </a:r>
          <a:r>
            <a:rPr lang="en-US" sz="1600" kern="1200" dirty="0"/>
            <a:t>(events, working groups, </a:t>
          </a:r>
          <a:r>
            <a:rPr lang="en-US" sz="1600" kern="1200" dirty="0" smtClean="0"/>
            <a:t>comm. </a:t>
          </a:r>
          <a:r>
            <a:rPr lang="en-US" sz="1600" kern="1200" dirty="0"/>
            <a:t>etc.)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Start in 2023</a:t>
          </a:r>
        </a:p>
      </dsp:txBody>
      <dsp:txXfrm>
        <a:off x="10225547" y="651701"/>
        <a:ext cx="1793363" cy="44160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36EF5E-2073-4D91-95CF-0741D04FB2C3}">
      <dsp:nvSpPr>
        <dsp:cNvPr id="0" name=""/>
        <dsp:cNvSpPr/>
      </dsp:nvSpPr>
      <dsp:spPr>
        <a:xfrm>
          <a:off x="7256" y="112871"/>
          <a:ext cx="2168952" cy="2887418"/>
        </a:xfrm>
        <a:prstGeom prst="roundRect">
          <a:avLst>
            <a:gd name="adj" fmla="val 10000"/>
          </a:avLst>
        </a:prstGeom>
        <a:solidFill>
          <a:srgbClr val="366C6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>
              <a:latin typeface="+mn-lt"/>
            </a:rPr>
            <a:t>Community Launched in December </a:t>
          </a:r>
          <a:r>
            <a:rPr lang="en-US" sz="2800" b="0" i="0" kern="1200" dirty="0" smtClean="0">
              <a:latin typeface="+mn-lt"/>
            </a:rPr>
            <a:t>2021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latin typeface="+mn-lt"/>
            </a:rPr>
            <a:t>(1070 members)</a:t>
          </a:r>
          <a:endParaRPr lang="en-IE" sz="2800" i="0" kern="1200" dirty="0">
            <a:latin typeface="+mn-lt"/>
          </a:endParaRPr>
        </a:p>
      </dsp:txBody>
      <dsp:txXfrm>
        <a:off x="70782" y="176397"/>
        <a:ext cx="2041900" cy="2760366"/>
      </dsp:txXfrm>
    </dsp:sp>
    <dsp:sp modelId="{59BC6E87-DE95-49FD-A3D3-4612F8789AB9}">
      <dsp:nvSpPr>
        <dsp:cNvPr id="0" name=""/>
        <dsp:cNvSpPr/>
      </dsp:nvSpPr>
      <dsp:spPr>
        <a:xfrm>
          <a:off x="2393104" y="1287630"/>
          <a:ext cx="459817" cy="537900"/>
        </a:xfrm>
        <a:prstGeom prst="rightArrow">
          <a:avLst>
            <a:gd name="adj1" fmla="val 60000"/>
            <a:gd name="adj2" fmla="val 50000"/>
          </a:avLst>
        </a:prstGeom>
        <a:solidFill>
          <a:srgbClr val="366C6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3200" kern="1200">
            <a:latin typeface="+mn-lt"/>
          </a:endParaRPr>
        </a:p>
      </dsp:txBody>
      <dsp:txXfrm>
        <a:off x="2393104" y="1395210"/>
        <a:ext cx="321872" cy="322740"/>
      </dsp:txXfrm>
    </dsp:sp>
    <dsp:sp modelId="{EA467F64-BA65-4308-937A-ED2576161A4E}">
      <dsp:nvSpPr>
        <dsp:cNvPr id="0" name=""/>
        <dsp:cNvSpPr/>
      </dsp:nvSpPr>
      <dsp:spPr>
        <a:xfrm>
          <a:off x="3043790" y="112871"/>
          <a:ext cx="2168952" cy="2887418"/>
        </a:xfrm>
        <a:prstGeom prst="roundRect">
          <a:avLst>
            <a:gd name="adj" fmla="val 10000"/>
          </a:avLst>
        </a:prstGeom>
        <a:solidFill>
          <a:srgbClr val="366C6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>
              <a:latin typeface="+mn-lt"/>
            </a:rPr>
            <a:t>Reflection with institutions and </a:t>
          </a:r>
          <a:r>
            <a:rPr lang="en-US" sz="2800" b="0" i="0" kern="1200" dirty="0" smtClean="0">
              <a:latin typeface="+mn-lt"/>
            </a:rPr>
            <a:t>stakeholders (prep group)</a:t>
          </a:r>
          <a:endParaRPr lang="en-IE" sz="2800" i="0" kern="1200" dirty="0">
            <a:latin typeface="+mn-lt"/>
          </a:endParaRPr>
        </a:p>
      </dsp:txBody>
      <dsp:txXfrm>
        <a:off x="3107316" y="176397"/>
        <a:ext cx="2041900" cy="2760366"/>
      </dsp:txXfrm>
    </dsp:sp>
    <dsp:sp modelId="{1AFB4A48-0D59-4DB9-A1A3-124E2DC3F260}">
      <dsp:nvSpPr>
        <dsp:cNvPr id="0" name=""/>
        <dsp:cNvSpPr/>
      </dsp:nvSpPr>
      <dsp:spPr>
        <a:xfrm>
          <a:off x="5429638" y="1287630"/>
          <a:ext cx="459817" cy="537900"/>
        </a:xfrm>
        <a:prstGeom prst="rightArrow">
          <a:avLst>
            <a:gd name="adj1" fmla="val 60000"/>
            <a:gd name="adj2" fmla="val 50000"/>
          </a:avLst>
        </a:prstGeom>
        <a:solidFill>
          <a:srgbClr val="366C6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3200" kern="1200">
            <a:latin typeface="+mn-lt"/>
          </a:endParaRPr>
        </a:p>
      </dsp:txBody>
      <dsp:txXfrm>
        <a:off x="5429638" y="1395210"/>
        <a:ext cx="321872" cy="322740"/>
      </dsp:txXfrm>
    </dsp:sp>
    <dsp:sp modelId="{A7E6E625-9940-41DA-9D22-861C0A144DAF}">
      <dsp:nvSpPr>
        <dsp:cNvPr id="0" name=""/>
        <dsp:cNvSpPr/>
      </dsp:nvSpPr>
      <dsp:spPr>
        <a:xfrm>
          <a:off x="6080324" y="112871"/>
          <a:ext cx="2168952" cy="2887418"/>
        </a:xfrm>
        <a:prstGeom prst="roundRect">
          <a:avLst>
            <a:gd name="adj" fmla="val 10000"/>
          </a:avLst>
        </a:prstGeom>
        <a:solidFill>
          <a:srgbClr val="366C6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>
              <a:latin typeface="+mn-lt"/>
            </a:rPr>
            <a:t>Consultation of Rural Pact </a:t>
          </a:r>
          <a:r>
            <a:rPr lang="en-US" sz="2800" b="0" i="0" kern="1200" dirty="0" smtClean="0">
              <a:latin typeface="+mn-lt"/>
            </a:rPr>
            <a:t>community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latin typeface="+mn-lt"/>
            </a:rPr>
            <a:t>(May 2022)</a:t>
          </a:r>
          <a:endParaRPr lang="en-IE" sz="2800" i="0" kern="1200" dirty="0">
            <a:latin typeface="+mn-lt"/>
          </a:endParaRPr>
        </a:p>
      </dsp:txBody>
      <dsp:txXfrm>
        <a:off x="6143850" y="176397"/>
        <a:ext cx="2041900" cy="27603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584D76-FC36-411C-9E3F-AB6E3EB668D5}">
      <dsp:nvSpPr>
        <dsp:cNvPr id="0" name=""/>
        <dsp:cNvSpPr/>
      </dsp:nvSpPr>
      <dsp:spPr>
        <a:xfrm>
          <a:off x="1024" y="2473"/>
          <a:ext cx="10808494" cy="991510"/>
        </a:xfrm>
        <a:prstGeom prst="roundRect">
          <a:avLst>
            <a:gd name="adj" fmla="val 10000"/>
          </a:avLst>
        </a:prstGeom>
        <a:solidFill>
          <a:srgbClr val="366C6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300" b="1" kern="1200" dirty="0">
              <a:latin typeface="+mn-lt"/>
              <a:ea typeface="Segoe UI Black" panose="020B0A02040204020203" pitchFamily="34" charset="0"/>
            </a:rPr>
            <a:t>Rural Pact </a:t>
          </a:r>
          <a:r>
            <a:rPr lang="fr-BE" sz="4300" b="1" kern="1200" dirty="0" smtClean="0">
              <a:latin typeface="+mn-lt"/>
              <a:ea typeface="Segoe UI Black" panose="020B0A02040204020203" pitchFamily="34" charset="0"/>
            </a:rPr>
            <a:t>objectives</a:t>
          </a:r>
          <a:endParaRPr lang="en-IE" sz="4300" b="1" kern="1200" dirty="0">
            <a:latin typeface="+mn-lt"/>
            <a:ea typeface="Segoe UI Black" panose="020B0A02040204020203" pitchFamily="34" charset="0"/>
          </a:endParaRPr>
        </a:p>
      </dsp:txBody>
      <dsp:txXfrm>
        <a:off x="30064" y="31513"/>
        <a:ext cx="10750414" cy="933430"/>
      </dsp:txXfrm>
    </dsp:sp>
    <dsp:sp modelId="{369A52DC-7A83-4F70-9BE7-AFBF09FBD7CB}">
      <dsp:nvSpPr>
        <dsp:cNvPr id="0" name=""/>
        <dsp:cNvSpPr/>
      </dsp:nvSpPr>
      <dsp:spPr>
        <a:xfrm>
          <a:off x="11574" y="1369987"/>
          <a:ext cx="3239992" cy="4046206"/>
        </a:xfrm>
        <a:prstGeom prst="roundRect">
          <a:avLst>
            <a:gd name="adj" fmla="val 10000"/>
          </a:avLst>
        </a:prstGeom>
        <a:noFill/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600" kern="1200" dirty="0" err="1">
              <a:solidFill>
                <a:srgbClr val="366C62"/>
              </a:solidFill>
              <a:latin typeface="+mn-lt"/>
            </a:rPr>
            <a:t>Amplifying</a:t>
          </a:r>
          <a:r>
            <a:rPr lang="fr-BE" sz="3600" kern="1200" dirty="0">
              <a:solidFill>
                <a:srgbClr val="366C62"/>
              </a:solidFill>
              <a:latin typeface="+mn-lt"/>
            </a:rPr>
            <a:t> </a:t>
          </a:r>
          <a:endParaRPr lang="fr-BE" sz="3600" kern="1200" dirty="0" smtClean="0">
            <a:solidFill>
              <a:srgbClr val="366C62"/>
            </a:solidFill>
            <a:latin typeface="+mn-lt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600" kern="1200" dirty="0" smtClean="0">
              <a:solidFill>
                <a:srgbClr val="366C62"/>
              </a:solidFill>
              <a:latin typeface="+mn-lt"/>
            </a:rPr>
            <a:t>rural </a:t>
          </a:r>
          <a:r>
            <a:rPr lang="fr-BE" sz="3600" b="1" kern="1200" dirty="0" err="1">
              <a:solidFill>
                <a:srgbClr val="366C62"/>
              </a:solidFill>
              <a:latin typeface="+mn-lt"/>
            </a:rPr>
            <a:t>voices</a:t>
          </a:r>
          <a:endParaRPr lang="en-IE" sz="3600" b="1" kern="1200" dirty="0">
            <a:solidFill>
              <a:srgbClr val="366C62"/>
            </a:solidFill>
            <a:latin typeface="+mn-lt"/>
          </a:endParaRPr>
        </a:p>
      </dsp:txBody>
      <dsp:txXfrm>
        <a:off x="106470" y="1464883"/>
        <a:ext cx="3050200" cy="3856414"/>
      </dsp:txXfrm>
    </dsp:sp>
    <dsp:sp modelId="{3D257429-216F-411F-B033-BED81539A1C7}">
      <dsp:nvSpPr>
        <dsp:cNvPr id="0" name=""/>
        <dsp:cNvSpPr/>
      </dsp:nvSpPr>
      <dsp:spPr>
        <a:xfrm>
          <a:off x="3523727" y="1369987"/>
          <a:ext cx="3763089" cy="4046206"/>
        </a:xfrm>
        <a:prstGeom prst="roundRect">
          <a:avLst>
            <a:gd name="adj" fmla="val 10000"/>
          </a:avLst>
        </a:prstGeom>
        <a:noFill/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600" b="1" kern="1200" dirty="0" smtClean="0">
              <a:solidFill>
                <a:srgbClr val="366C62"/>
              </a:solidFill>
              <a:latin typeface="+mn-lt"/>
            </a:rPr>
            <a:t>Networking</a:t>
          </a:r>
          <a:r>
            <a:rPr lang="fr-BE" sz="3600" kern="1200" dirty="0" smtClean="0">
              <a:solidFill>
                <a:srgbClr val="366C62"/>
              </a:solidFill>
              <a:latin typeface="+mn-lt"/>
            </a:rPr>
            <a:t>, collaboration &amp; </a:t>
          </a:r>
          <a:r>
            <a:rPr lang="fr-BE" sz="3600" kern="1200" dirty="0" err="1" smtClean="0">
              <a:solidFill>
                <a:srgbClr val="366C62"/>
              </a:solidFill>
              <a:latin typeface="+mn-lt"/>
            </a:rPr>
            <a:t>mutual</a:t>
          </a:r>
          <a:r>
            <a:rPr lang="fr-BE" sz="3600" kern="1200" dirty="0" smtClean="0">
              <a:solidFill>
                <a:srgbClr val="366C62"/>
              </a:solidFill>
              <a:latin typeface="+mn-lt"/>
            </a:rPr>
            <a:t> </a:t>
          </a:r>
          <a:r>
            <a:rPr lang="fr-BE" sz="3600" kern="1200" dirty="0" err="1" smtClean="0">
              <a:solidFill>
                <a:srgbClr val="366C62"/>
              </a:solidFill>
              <a:latin typeface="+mn-lt"/>
            </a:rPr>
            <a:t>learning</a:t>
          </a:r>
          <a:endParaRPr lang="en-IE" sz="3600" kern="1200" dirty="0">
            <a:solidFill>
              <a:srgbClr val="366C62"/>
            </a:solidFill>
            <a:latin typeface="+mn-lt"/>
          </a:endParaRPr>
        </a:p>
      </dsp:txBody>
      <dsp:txXfrm>
        <a:off x="3633944" y="1480204"/>
        <a:ext cx="3542655" cy="3825772"/>
      </dsp:txXfrm>
    </dsp:sp>
    <dsp:sp modelId="{168B2E94-E521-47AD-B858-B6FEBDE83B68}">
      <dsp:nvSpPr>
        <dsp:cNvPr id="0" name=""/>
        <dsp:cNvSpPr/>
      </dsp:nvSpPr>
      <dsp:spPr>
        <a:xfrm>
          <a:off x="7558976" y="1369987"/>
          <a:ext cx="3239992" cy="4046206"/>
        </a:xfrm>
        <a:prstGeom prst="roundRect">
          <a:avLst>
            <a:gd name="adj" fmla="val 10000"/>
          </a:avLst>
        </a:prstGeom>
        <a:noFill/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600" kern="1200" dirty="0" err="1" smtClean="0">
              <a:solidFill>
                <a:srgbClr val="366C62"/>
              </a:solidFill>
              <a:latin typeface="+mn-lt"/>
            </a:rPr>
            <a:t>Encouraging</a:t>
          </a:r>
          <a:r>
            <a:rPr lang="fr-BE" sz="3600" kern="1200" dirty="0" smtClean="0">
              <a:solidFill>
                <a:srgbClr val="366C62"/>
              </a:solidFill>
              <a:latin typeface="+mn-lt"/>
            </a:rPr>
            <a:t> and monitoring </a:t>
          </a:r>
          <a:r>
            <a:rPr lang="fr-BE" sz="3600" b="1" kern="1200" dirty="0" smtClean="0">
              <a:solidFill>
                <a:srgbClr val="366C62"/>
              </a:solidFill>
              <a:latin typeface="+mn-lt"/>
            </a:rPr>
            <a:t>action</a:t>
          </a:r>
          <a:endParaRPr lang="en-IE" sz="3600" b="1" kern="1200" dirty="0">
            <a:solidFill>
              <a:srgbClr val="366C62"/>
            </a:solidFill>
            <a:latin typeface="+mn-lt"/>
          </a:endParaRPr>
        </a:p>
      </dsp:txBody>
      <dsp:txXfrm>
        <a:off x="7653872" y="1464883"/>
        <a:ext cx="3050200" cy="38564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15B92-869E-489C-ACD5-46D4488D94DD}">
      <dsp:nvSpPr>
        <dsp:cNvPr id="0" name=""/>
        <dsp:cNvSpPr/>
      </dsp:nvSpPr>
      <dsp:spPr>
        <a:xfrm>
          <a:off x="4338" y="379"/>
          <a:ext cx="10801866" cy="2060745"/>
        </a:xfrm>
        <a:prstGeom prst="roundRect">
          <a:avLst>
            <a:gd name="adj" fmla="val 10000"/>
          </a:avLst>
        </a:prstGeom>
        <a:solidFill>
          <a:srgbClr val="366C6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6500" kern="1200" dirty="0">
              <a:latin typeface="+mn-lt"/>
              <a:ea typeface="Segoe UI Black" panose="020B0A02040204020203" pitchFamily="34" charset="0"/>
            </a:rPr>
            <a:t>Rural Pact </a:t>
          </a:r>
          <a:r>
            <a:rPr lang="fr-BE" sz="6500" kern="1200" dirty="0" smtClean="0">
              <a:latin typeface="+mn-lt"/>
              <a:ea typeface="Segoe UI Black" panose="020B0A02040204020203" pitchFamily="34" charset="0"/>
            </a:rPr>
            <a:t>participants</a:t>
          </a:r>
          <a:endParaRPr lang="en-IE" sz="6500" kern="1200" dirty="0">
            <a:latin typeface="+mn-lt"/>
            <a:ea typeface="Segoe UI Black" panose="020B0A02040204020203" pitchFamily="34" charset="0"/>
          </a:endParaRPr>
        </a:p>
      </dsp:txBody>
      <dsp:txXfrm>
        <a:off x="64695" y="60736"/>
        <a:ext cx="10681152" cy="1940031"/>
      </dsp:txXfrm>
    </dsp:sp>
    <dsp:sp modelId="{C1125490-7C2B-4619-9072-CC76A78E5397}">
      <dsp:nvSpPr>
        <dsp:cNvPr id="0" name=""/>
        <dsp:cNvSpPr/>
      </dsp:nvSpPr>
      <dsp:spPr>
        <a:xfrm>
          <a:off x="4338" y="2344310"/>
          <a:ext cx="2024337" cy="2060745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66C6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900" b="0" kern="1200" dirty="0">
              <a:solidFill>
                <a:srgbClr val="366C62"/>
              </a:solidFill>
              <a:latin typeface="+mn-lt"/>
            </a:rPr>
            <a:t>Public </a:t>
          </a:r>
          <a:r>
            <a:rPr lang="fr-BE" sz="2900" b="0" kern="1200" dirty="0" err="1">
              <a:solidFill>
                <a:srgbClr val="366C62"/>
              </a:solidFill>
              <a:latin typeface="+mn-lt"/>
            </a:rPr>
            <a:t>authorities</a:t>
          </a:r>
          <a:endParaRPr lang="en-IE" sz="2900" b="0" kern="1200" dirty="0">
            <a:solidFill>
              <a:srgbClr val="366C62"/>
            </a:solidFill>
            <a:latin typeface="+mn-lt"/>
          </a:endParaRPr>
        </a:p>
      </dsp:txBody>
      <dsp:txXfrm>
        <a:off x="63629" y="2403601"/>
        <a:ext cx="1905755" cy="1942163"/>
      </dsp:txXfrm>
    </dsp:sp>
    <dsp:sp modelId="{EDA2826C-B767-4C7D-B107-8E182E190217}">
      <dsp:nvSpPr>
        <dsp:cNvPr id="0" name=""/>
        <dsp:cNvSpPr/>
      </dsp:nvSpPr>
      <dsp:spPr>
        <a:xfrm>
          <a:off x="2198721" y="2344310"/>
          <a:ext cx="2024337" cy="2060745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66C6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900" b="0" kern="1200" dirty="0">
              <a:solidFill>
                <a:srgbClr val="366C62"/>
              </a:solidFill>
              <a:latin typeface="+mn-lt"/>
            </a:rPr>
            <a:t>Civil society</a:t>
          </a:r>
          <a:endParaRPr lang="en-IE" sz="2900" b="0" kern="1200" dirty="0">
            <a:solidFill>
              <a:srgbClr val="366C62"/>
            </a:solidFill>
            <a:latin typeface="+mn-lt"/>
          </a:endParaRPr>
        </a:p>
      </dsp:txBody>
      <dsp:txXfrm>
        <a:off x="2258012" y="2403601"/>
        <a:ext cx="1905755" cy="1942163"/>
      </dsp:txXfrm>
    </dsp:sp>
    <dsp:sp modelId="{7C677CF1-F643-40BC-B310-25020AA54807}">
      <dsp:nvSpPr>
        <dsp:cNvPr id="0" name=""/>
        <dsp:cNvSpPr/>
      </dsp:nvSpPr>
      <dsp:spPr>
        <a:xfrm>
          <a:off x="4393103" y="2344310"/>
          <a:ext cx="2024337" cy="2060745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66C6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900" b="0" kern="1200" dirty="0">
              <a:solidFill>
                <a:srgbClr val="366C62"/>
              </a:solidFill>
              <a:latin typeface="+mn-lt"/>
            </a:rPr>
            <a:t>Businesses</a:t>
          </a:r>
          <a:endParaRPr lang="en-IE" sz="2900" b="0" kern="1200" dirty="0">
            <a:solidFill>
              <a:srgbClr val="366C62"/>
            </a:solidFill>
            <a:latin typeface="+mn-lt"/>
          </a:endParaRPr>
        </a:p>
      </dsp:txBody>
      <dsp:txXfrm>
        <a:off x="4452394" y="2403601"/>
        <a:ext cx="1905755" cy="1942163"/>
      </dsp:txXfrm>
    </dsp:sp>
    <dsp:sp modelId="{CB3E2F83-2EAE-4153-83A7-4FC1120D7426}">
      <dsp:nvSpPr>
        <dsp:cNvPr id="0" name=""/>
        <dsp:cNvSpPr/>
      </dsp:nvSpPr>
      <dsp:spPr>
        <a:xfrm>
          <a:off x="6587485" y="2344310"/>
          <a:ext cx="2024337" cy="2060745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66C6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900" b="0" kern="1200" dirty="0">
              <a:solidFill>
                <a:srgbClr val="366C62"/>
              </a:solidFill>
              <a:latin typeface="+mn-lt"/>
            </a:rPr>
            <a:t>Individuals</a:t>
          </a:r>
          <a:endParaRPr lang="en-IE" sz="2900" b="0" kern="1200" dirty="0">
            <a:solidFill>
              <a:srgbClr val="366C62"/>
            </a:solidFill>
            <a:latin typeface="+mn-lt"/>
          </a:endParaRPr>
        </a:p>
      </dsp:txBody>
      <dsp:txXfrm>
        <a:off x="6646776" y="2403601"/>
        <a:ext cx="1905755" cy="1942163"/>
      </dsp:txXfrm>
    </dsp:sp>
    <dsp:sp modelId="{1D8E1DD5-DE89-4AFA-849D-DC703BD08914}">
      <dsp:nvSpPr>
        <dsp:cNvPr id="0" name=""/>
        <dsp:cNvSpPr/>
      </dsp:nvSpPr>
      <dsp:spPr>
        <a:xfrm>
          <a:off x="8781867" y="2344310"/>
          <a:ext cx="2024337" cy="2060745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66C6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900" b="0" kern="1200" dirty="0">
              <a:solidFill>
                <a:srgbClr val="366C62"/>
              </a:solidFill>
              <a:latin typeface="+mn-lt"/>
            </a:rPr>
            <a:t>Academic and R&amp;I bodies</a:t>
          </a:r>
          <a:endParaRPr lang="en-IE" sz="2900" b="0" kern="1200" dirty="0">
            <a:solidFill>
              <a:srgbClr val="366C62"/>
            </a:solidFill>
            <a:latin typeface="+mn-lt"/>
          </a:endParaRPr>
        </a:p>
      </dsp:txBody>
      <dsp:txXfrm>
        <a:off x="8841158" y="2403601"/>
        <a:ext cx="1905755" cy="19421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D16725-9537-44DC-B2FC-6EEFA3213328}">
      <dsp:nvSpPr>
        <dsp:cNvPr id="0" name=""/>
        <dsp:cNvSpPr/>
      </dsp:nvSpPr>
      <dsp:spPr>
        <a:xfrm>
          <a:off x="-5699264" y="-872386"/>
          <a:ext cx="6785391" cy="6785391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12700" cap="flat" cmpd="sng" algn="ctr">
          <a:solidFill>
            <a:srgbClr val="366C6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782B05-1A76-4D22-801D-20CAC90FB8C9}">
      <dsp:nvSpPr>
        <dsp:cNvPr id="0" name=""/>
        <dsp:cNvSpPr/>
      </dsp:nvSpPr>
      <dsp:spPr>
        <a:xfrm>
          <a:off x="404719" y="265438"/>
          <a:ext cx="10273311" cy="530676"/>
        </a:xfrm>
        <a:prstGeom prst="rect">
          <a:avLst/>
        </a:prstGeom>
        <a:solidFill>
          <a:srgbClr val="8DC59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224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Keep up the </a:t>
          </a:r>
          <a:r>
            <a:rPr lang="en-US" sz="2700" b="1" kern="1200" dirty="0" smtClean="0"/>
            <a:t>discussion with the community</a:t>
          </a:r>
          <a:endParaRPr lang="en-US" sz="2700" b="1" kern="1200" dirty="0"/>
        </a:p>
      </dsp:txBody>
      <dsp:txXfrm>
        <a:off x="404719" y="265438"/>
        <a:ext cx="10273311" cy="530676"/>
      </dsp:txXfrm>
    </dsp:sp>
    <dsp:sp modelId="{9D379281-BEC1-4C2B-ABD2-37D5D86439D6}">
      <dsp:nvSpPr>
        <dsp:cNvPr id="0" name=""/>
        <dsp:cNvSpPr/>
      </dsp:nvSpPr>
      <dsp:spPr>
        <a:xfrm>
          <a:off x="73046" y="199104"/>
          <a:ext cx="663345" cy="6633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1AE7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0CB560-2CD3-41DD-A31D-D88298505644}">
      <dsp:nvSpPr>
        <dsp:cNvPr id="0" name=""/>
        <dsp:cNvSpPr/>
      </dsp:nvSpPr>
      <dsp:spPr>
        <a:xfrm>
          <a:off x="841236" y="1061352"/>
          <a:ext cx="9836794" cy="530676"/>
        </a:xfrm>
        <a:prstGeom prst="rect">
          <a:avLst/>
        </a:prstGeom>
        <a:solidFill>
          <a:srgbClr val="7BBB8A"/>
        </a:solidFill>
        <a:ln w="12700" cap="flat" cmpd="sng" algn="ctr">
          <a:solidFill>
            <a:srgbClr val="61AE7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224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Define </a:t>
          </a:r>
          <a:r>
            <a:rPr lang="en-US" sz="2700" b="1" kern="1200" dirty="0" smtClean="0"/>
            <a:t>governance structures</a:t>
          </a:r>
          <a:r>
            <a:rPr lang="en-US" sz="2700" kern="1200" dirty="0" smtClean="0"/>
            <a:t>, Coordination group</a:t>
          </a:r>
          <a:endParaRPr lang="en-US" sz="2700" kern="1200" dirty="0"/>
        </a:p>
      </dsp:txBody>
      <dsp:txXfrm>
        <a:off x="841236" y="1061352"/>
        <a:ext cx="9836794" cy="530676"/>
      </dsp:txXfrm>
    </dsp:sp>
    <dsp:sp modelId="{EA1AC479-289C-4DC1-B17D-B8E2D93E84FF}">
      <dsp:nvSpPr>
        <dsp:cNvPr id="0" name=""/>
        <dsp:cNvSpPr/>
      </dsp:nvSpPr>
      <dsp:spPr>
        <a:xfrm>
          <a:off x="509564" y="995018"/>
          <a:ext cx="663345" cy="6633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1AE7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79698-8F8F-4204-881F-2F1D9938E379}">
      <dsp:nvSpPr>
        <dsp:cNvPr id="0" name=""/>
        <dsp:cNvSpPr/>
      </dsp:nvSpPr>
      <dsp:spPr>
        <a:xfrm>
          <a:off x="1040845" y="1857266"/>
          <a:ext cx="9637185" cy="530676"/>
        </a:xfrm>
        <a:prstGeom prst="rect">
          <a:avLst/>
        </a:prstGeom>
        <a:solidFill>
          <a:srgbClr val="4B935C"/>
        </a:solidFill>
        <a:ln w="12700" cap="flat" cmpd="sng" algn="ctr">
          <a:solidFill>
            <a:srgbClr val="61AE7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224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Create </a:t>
          </a:r>
          <a:r>
            <a:rPr lang="en-US" sz="2700" b="1" kern="1200" dirty="0" smtClean="0"/>
            <a:t>collaboration platform </a:t>
          </a:r>
          <a:r>
            <a:rPr lang="en-US" sz="2700" kern="1200" dirty="0" smtClean="0"/>
            <a:t>(website)</a:t>
          </a:r>
          <a:endParaRPr lang="en-US" sz="2700" kern="1200" dirty="0"/>
        </a:p>
      </dsp:txBody>
      <dsp:txXfrm>
        <a:off x="1040845" y="1857266"/>
        <a:ext cx="9637185" cy="530676"/>
      </dsp:txXfrm>
    </dsp:sp>
    <dsp:sp modelId="{731170EE-F285-4A79-A3A9-153B2A6CB866}">
      <dsp:nvSpPr>
        <dsp:cNvPr id="0" name=""/>
        <dsp:cNvSpPr/>
      </dsp:nvSpPr>
      <dsp:spPr>
        <a:xfrm>
          <a:off x="709172" y="1790931"/>
          <a:ext cx="663345" cy="6633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1AE7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828CD2-EF70-4522-A6B3-8160010F70A4}">
      <dsp:nvSpPr>
        <dsp:cNvPr id="0" name=""/>
        <dsp:cNvSpPr/>
      </dsp:nvSpPr>
      <dsp:spPr>
        <a:xfrm>
          <a:off x="1040845" y="2652676"/>
          <a:ext cx="9637185" cy="530676"/>
        </a:xfrm>
        <a:prstGeom prst="rect">
          <a:avLst/>
        </a:prstGeom>
        <a:solidFill>
          <a:srgbClr val="3A72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224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Set-up </a:t>
          </a:r>
          <a:r>
            <a:rPr lang="en-US" sz="2700" b="1" kern="1200" dirty="0" smtClean="0"/>
            <a:t>Rural Pact support office</a:t>
          </a:r>
        </a:p>
      </dsp:txBody>
      <dsp:txXfrm>
        <a:off x="1040845" y="2652676"/>
        <a:ext cx="9637185" cy="530676"/>
      </dsp:txXfrm>
    </dsp:sp>
    <dsp:sp modelId="{50EB8316-F47B-43A0-9D5E-FAB5726A1188}">
      <dsp:nvSpPr>
        <dsp:cNvPr id="0" name=""/>
        <dsp:cNvSpPr/>
      </dsp:nvSpPr>
      <dsp:spPr>
        <a:xfrm>
          <a:off x="709172" y="2586341"/>
          <a:ext cx="663345" cy="6633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1AE7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F9866A-C67C-40B3-B6B7-2D66A24D5F69}">
      <dsp:nvSpPr>
        <dsp:cNvPr id="0" name=""/>
        <dsp:cNvSpPr/>
      </dsp:nvSpPr>
      <dsp:spPr>
        <a:xfrm>
          <a:off x="841236" y="3448589"/>
          <a:ext cx="9836794" cy="530676"/>
        </a:xfrm>
        <a:prstGeom prst="rect">
          <a:avLst/>
        </a:prstGeom>
        <a:solidFill>
          <a:srgbClr val="264A2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224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Networking </a:t>
          </a:r>
          <a:r>
            <a:rPr lang="en-US" sz="2700" b="1" kern="1200" dirty="0" smtClean="0"/>
            <a:t>events</a:t>
          </a:r>
        </a:p>
      </dsp:txBody>
      <dsp:txXfrm>
        <a:off x="841236" y="3448589"/>
        <a:ext cx="9836794" cy="530676"/>
      </dsp:txXfrm>
    </dsp:sp>
    <dsp:sp modelId="{AB4FF725-B185-4002-BA94-AAD57FC11E0D}">
      <dsp:nvSpPr>
        <dsp:cNvPr id="0" name=""/>
        <dsp:cNvSpPr/>
      </dsp:nvSpPr>
      <dsp:spPr>
        <a:xfrm>
          <a:off x="509564" y="3382255"/>
          <a:ext cx="663345" cy="6633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1AE7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8BE5B-CF18-4482-9C2D-F2B7404FDF43}">
      <dsp:nvSpPr>
        <dsp:cNvPr id="0" name=""/>
        <dsp:cNvSpPr/>
      </dsp:nvSpPr>
      <dsp:spPr>
        <a:xfrm>
          <a:off x="404719" y="4244503"/>
          <a:ext cx="10273311" cy="530676"/>
        </a:xfrm>
        <a:prstGeom prst="rect">
          <a:avLst/>
        </a:prstGeom>
        <a:solidFill>
          <a:srgbClr val="15291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224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/>
            <a:t>Dialogue with institutions and Member States</a:t>
          </a:r>
        </a:p>
      </dsp:txBody>
      <dsp:txXfrm>
        <a:off x="404719" y="4244503"/>
        <a:ext cx="10273311" cy="530676"/>
      </dsp:txXfrm>
    </dsp:sp>
    <dsp:sp modelId="{9108636B-2F4B-449F-9C9B-458B0B69044B}">
      <dsp:nvSpPr>
        <dsp:cNvPr id="0" name=""/>
        <dsp:cNvSpPr/>
      </dsp:nvSpPr>
      <dsp:spPr>
        <a:xfrm>
          <a:off x="73046" y="4178169"/>
          <a:ext cx="663345" cy="6633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1AE7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601859-DFF6-487E-BA4A-4C2E76F6DB05}">
      <dsp:nvSpPr>
        <dsp:cNvPr id="0" name=""/>
        <dsp:cNvSpPr/>
      </dsp:nvSpPr>
      <dsp:spPr>
        <a:xfrm>
          <a:off x="4226" y="0"/>
          <a:ext cx="4065522" cy="473310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>
              <a:solidFill>
                <a:schemeClr val="bg1"/>
              </a:solidFill>
            </a:rPr>
            <a:t>Rural action plan</a:t>
          </a:r>
          <a:endParaRPr lang="en-US" sz="4400" kern="1200" dirty="0">
            <a:solidFill>
              <a:schemeClr val="bg1"/>
            </a:solidFill>
          </a:endParaRPr>
        </a:p>
      </dsp:txBody>
      <dsp:txXfrm>
        <a:off x="4226" y="0"/>
        <a:ext cx="4065522" cy="1419932"/>
      </dsp:txXfrm>
    </dsp:sp>
    <dsp:sp modelId="{DA0D75BC-FE4F-4B6D-AD1C-482ED5D48D0E}">
      <dsp:nvSpPr>
        <dsp:cNvPr id="0" name=""/>
        <dsp:cNvSpPr/>
      </dsp:nvSpPr>
      <dsp:spPr>
        <a:xfrm>
          <a:off x="410778" y="1420337"/>
          <a:ext cx="3252417" cy="92986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Apply to EU level calls for projects</a:t>
          </a:r>
          <a:endParaRPr lang="en-US" sz="2000" kern="1200" dirty="0"/>
        </a:p>
      </dsp:txBody>
      <dsp:txXfrm>
        <a:off x="438013" y="1447572"/>
        <a:ext cx="3197947" cy="875396"/>
      </dsp:txXfrm>
    </dsp:sp>
    <dsp:sp modelId="{B1E8455D-FAC4-4FFA-A176-3FCC1EC5468D}">
      <dsp:nvSpPr>
        <dsp:cNvPr id="0" name=""/>
        <dsp:cNvSpPr/>
      </dsp:nvSpPr>
      <dsp:spPr>
        <a:xfrm>
          <a:off x="410778" y="2493259"/>
          <a:ext cx="3252417" cy="929866"/>
        </a:xfrm>
        <a:prstGeom prst="roundRect">
          <a:avLst>
            <a:gd name="adj" fmla="val 10000"/>
          </a:avLst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Take part in new </a:t>
          </a:r>
          <a:r>
            <a:rPr lang="en-US" sz="2000" kern="1200" dirty="0" smtClean="0"/>
            <a:t>broader networking </a:t>
          </a:r>
          <a:r>
            <a:rPr lang="en-US" sz="2000" kern="1200" dirty="0" smtClean="0"/>
            <a:t>activities (energy, mobility etc.)</a:t>
          </a:r>
          <a:endParaRPr lang="en-US" sz="2000" kern="1200" dirty="0"/>
        </a:p>
      </dsp:txBody>
      <dsp:txXfrm>
        <a:off x="438013" y="2520494"/>
        <a:ext cx="3197947" cy="875396"/>
      </dsp:txXfrm>
    </dsp:sp>
    <dsp:sp modelId="{FDFEA28F-B89D-4169-9E6F-CA49F8A2EA24}">
      <dsp:nvSpPr>
        <dsp:cNvPr id="0" name=""/>
        <dsp:cNvSpPr/>
      </dsp:nvSpPr>
      <dsp:spPr>
        <a:xfrm>
          <a:off x="410778" y="3566182"/>
          <a:ext cx="3252417" cy="929866"/>
        </a:xfrm>
        <a:prstGeom prst="roundRect">
          <a:avLst>
            <a:gd name="adj" fmla="val 10000"/>
          </a:avLst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Use new knowledge made </a:t>
          </a:r>
          <a:r>
            <a:rPr lang="en-US" sz="2000" kern="1200" dirty="0" smtClean="0"/>
            <a:t>available on all aspects</a:t>
          </a:r>
          <a:endParaRPr lang="en-US" sz="2000" kern="1200" dirty="0"/>
        </a:p>
      </dsp:txBody>
      <dsp:txXfrm>
        <a:off x="438013" y="3593417"/>
        <a:ext cx="3197947" cy="875396"/>
      </dsp:txXfrm>
    </dsp:sp>
    <dsp:sp modelId="{545B4C75-AB50-4C4D-9524-92E0DB108B9F}">
      <dsp:nvSpPr>
        <dsp:cNvPr id="0" name=""/>
        <dsp:cNvSpPr/>
      </dsp:nvSpPr>
      <dsp:spPr>
        <a:xfrm>
          <a:off x="4374662" y="0"/>
          <a:ext cx="4065522" cy="4733108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>
              <a:solidFill>
                <a:schemeClr val="bg1"/>
              </a:solidFill>
            </a:rPr>
            <a:t>Rural Pact</a:t>
          </a:r>
          <a:endParaRPr lang="en-US" sz="4400" kern="1200" dirty="0">
            <a:solidFill>
              <a:schemeClr val="bg1"/>
            </a:solidFill>
          </a:endParaRPr>
        </a:p>
      </dsp:txBody>
      <dsp:txXfrm>
        <a:off x="4374662" y="0"/>
        <a:ext cx="4065522" cy="1419932"/>
      </dsp:txXfrm>
    </dsp:sp>
    <dsp:sp modelId="{DC58324A-E570-4F39-A62B-941824A9FBBB}">
      <dsp:nvSpPr>
        <dsp:cNvPr id="0" name=""/>
        <dsp:cNvSpPr/>
      </dsp:nvSpPr>
      <dsp:spPr>
        <a:xfrm>
          <a:off x="4781214" y="1420337"/>
          <a:ext cx="3252417" cy="929866"/>
        </a:xfrm>
        <a:prstGeom prst="roundRect">
          <a:avLst>
            <a:gd name="adj" fmla="val 10000"/>
          </a:avLst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Use the Rural vision momentum to renew dialogue with governments</a:t>
          </a:r>
          <a:endParaRPr lang="en-US" sz="2000" kern="1200" dirty="0"/>
        </a:p>
      </dsp:txBody>
      <dsp:txXfrm>
        <a:off x="4808449" y="1447572"/>
        <a:ext cx="3197947" cy="875396"/>
      </dsp:txXfrm>
    </dsp:sp>
    <dsp:sp modelId="{F287C12B-5E45-4534-8CE9-0D7A87AA191B}">
      <dsp:nvSpPr>
        <dsp:cNvPr id="0" name=""/>
        <dsp:cNvSpPr/>
      </dsp:nvSpPr>
      <dsp:spPr>
        <a:xfrm>
          <a:off x="4781214" y="2493259"/>
          <a:ext cx="3252417" cy="929866"/>
        </a:xfrm>
        <a:prstGeom prst="roundRect">
          <a:avLst>
            <a:gd name="adj" fmla="val 10000"/>
          </a:avLst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Collaborate and network on subjects brought up by </a:t>
          </a:r>
          <a:r>
            <a:rPr lang="en-US" sz="2000" kern="1200" dirty="0" smtClean="0"/>
            <a:t>you, with new actors</a:t>
          </a:r>
          <a:endParaRPr lang="en-US" sz="2000" kern="1200" dirty="0"/>
        </a:p>
      </dsp:txBody>
      <dsp:txXfrm>
        <a:off x="4808449" y="2520494"/>
        <a:ext cx="3197947" cy="875396"/>
      </dsp:txXfrm>
    </dsp:sp>
    <dsp:sp modelId="{70522605-98D4-4EA0-8DED-90443A9D8BAB}">
      <dsp:nvSpPr>
        <dsp:cNvPr id="0" name=""/>
        <dsp:cNvSpPr/>
      </dsp:nvSpPr>
      <dsp:spPr>
        <a:xfrm>
          <a:off x="4781214" y="3566182"/>
          <a:ext cx="3252417" cy="929866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Get </a:t>
          </a:r>
          <a:r>
            <a:rPr lang="en-US" sz="2000" kern="1200" dirty="0" smtClean="0"/>
            <a:t>inspiration for your action on the ground</a:t>
          </a:r>
          <a:endParaRPr lang="en-US" sz="2000" kern="1200" dirty="0"/>
        </a:p>
      </dsp:txBody>
      <dsp:txXfrm>
        <a:off x="4808449" y="3593417"/>
        <a:ext cx="3197947" cy="875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6041E-AAE4-4488-8056-EB8D970B09B9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32798-053D-4AA3-9E86-E9FF8756D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283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787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13F67-51C8-4CFB-9E3C-6CC6536DE695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498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GB" sz="105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13F67-51C8-4CFB-9E3C-6CC6536DE695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607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13F67-51C8-4CFB-9E3C-6CC6536DE695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215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GB" sz="105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13F67-51C8-4CFB-9E3C-6CC6536DE695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899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GB" sz="105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13F67-51C8-4CFB-9E3C-6CC6536DE695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537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2798-053D-4AA3-9E86-E9FF8756D8B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930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2798-053D-4AA3-9E86-E9FF8756D8B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085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2798-053D-4AA3-9E86-E9FF8756D8B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735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2798-053D-4AA3-9E86-E9FF8756D8B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788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500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GB" sz="105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13F67-51C8-4CFB-9E3C-6CC6536DE695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956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fr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13F67-51C8-4CFB-9E3C-6CC6536DE695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884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2798-053D-4AA3-9E86-E9FF8756D8B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144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4F18-5F8D-498B-B124-FADE0289FDE3}" type="datetimeFigureOut">
              <a:rPr lang="fr-BE" smtClean="0"/>
              <a:t>13-09-2022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C90DD-8CF0-4AD8-8C87-4D113EF0A4FE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6473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4F18-5F8D-498B-B124-FADE0289FDE3}" type="datetimeFigureOut">
              <a:rPr lang="fr-BE" smtClean="0"/>
              <a:t>13-09-2022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C90DD-8CF0-4AD8-8C87-4D113EF0A4FE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0121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4F18-5F8D-498B-B124-FADE0289FDE3}" type="datetimeFigureOut">
              <a:rPr lang="fr-BE" smtClean="0"/>
              <a:t>13-09-2022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C90DD-8CF0-4AD8-8C87-4D113EF0A4FE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78916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359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1066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6981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0686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4707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4853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85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9722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4F18-5F8D-498B-B124-FADE0289FDE3}" type="datetimeFigureOut">
              <a:rPr lang="fr-BE" smtClean="0"/>
              <a:t>13-09-2022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C90DD-8CF0-4AD8-8C87-4D113EF0A4FE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60265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9784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7601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569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99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72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7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19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80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53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79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4F18-5F8D-498B-B124-FADE0289FDE3}" type="datetimeFigureOut">
              <a:rPr lang="fr-BE" smtClean="0"/>
              <a:t>13-09-2022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C90DD-8CF0-4AD8-8C87-4D113EF0A4FE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77870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576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423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062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50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05002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A018D1-E243-DD2E-CE5F-41A9AFA6F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215C70-85B9-8E84-E87A-E79EA43CF9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AE25F50-AD18-2B54-1ACF-D059AC818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13.09.2022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488A482-1577-9E49-CA5B-736F4637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E2AD439-9550-4A9F-0D46-EBA63A10A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09020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9824AD-1AB1-35DD-344F-E59729089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7FD2A0-8AA2-85D8-DBC9-DC198EF8D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9FE0CFA-8238-E9D0-0629-704F9BD1C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13.09.2022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3036AC6-BD68-60C1-F8DE-7C866F974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6C0BE6A-03D9-51D9-29E7-8D8AEE062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67306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3B8874-D9FB-7B64-CD50-4AC7CE9D7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6F31295-844C-FE80-5EE3-569524901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631A07F-6266-E94F-1277-07FFCAAB3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13.09.2022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50FE6C9-D925-82EE-5A64-FE646060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21D042A-CA84-67CC-6806-134772FB7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8573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59C205-CFFE-AC48-6AF3-3B4CAC6B7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0918A1-037A-A0CD-1D2F-4279FD6307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BC18C0-DC4A-CE7E-F98A-8B506FF8F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D3B9C8A-8DEE-AF8F-3167-87475EE21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13.09.2022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B387114-8D3D-A6B4-049E-98B5C1A0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22E5B5E-861C-B12B-78BB-D75CA3A24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32426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77977E-6318-18F0-0A0D-B43F4685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3754E92-3E0F-4386-161F-88626D4BA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8E1C852-55A1-DECA-8E39-D0BFE43B0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0BFE4CC-366D-374C-50AB-3BABAC7582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D3B1E31-0933-AF76-86D0-2A58E0ADAD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A549F9C-C02D-0E2F-B654-07F5EAD3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13.09.2022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CB81EAA-C281-AD29-74B8-7BA3921F3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330E142-B6E3-243F-A3B3-94BBE036A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90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4F18-5F8D-498B-B124-FADE0289FDE3}" type="datetimeFigureOut">
              <a:rPr lang="fr-BE" smtClean="0"/>
              <a:t>13-09-2022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C90DD-8CF0-4AD8-8C87-4D113EF0A4FE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790651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067CB0-12E3-C68D-1C26-A9F7FD8A2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07AD992-B703-4C10-ECB3-7888F348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13.09.2022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8404F31-C7D9-DC24-6627-D7D6CC458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AFB4534-B322-F9C3-B8BE-3629104C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61361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64BAE4F-6852-99C8-0E20-B68C3C535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13.09.2022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0920095-C1BA-EA9B-A5CA-DA6B92B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C8E50FC-104B-CFE3-4A2F-290FD2264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89228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9A449E-51C6-753E-1FA8-34EE2D856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F30A6DF-FBF0-62E0-5B0A-3FC1CCF55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3C0BD13-0B60-B504-FEEA-8E5F12BB5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0FF2C93-8A26-6A82-D1EE-6616CD4EE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13.09.2022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6E79749-D112-19D1-0485-A9EAE0092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7720A03-47A3-1828-C6FF-0020B181A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36082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18295A-F690-802A-B2D6-9AE91D6F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3DA55C1-6EFA-0E9B-D94B-B3E7F98BB2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D6C78AC-A9C5-E16C-151D-B550D422B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F6F4A71-A02B-9A93-C44C-6271561A4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13.09.2022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659917C-562A-8532-13A0-F633B5B8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942E304-784D-3438-AAAB-573BC0501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4659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9E7080-19F7-F1CC-6BD1-E9F15A37E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694B3E5-30CC-0161-41FE-88DE34E47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B67AFAA-AF9D-FBC4-0D5D-CD259A5CE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13.09.2022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80AFBD3-3D2D-600B-DAB1-6ECB6C7D3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7B2B6AA-5B1B-B9C3-529C-DB5581382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99546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00EE91D-949E-53CE-E780-E3B518C63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0EE384E-536E-10DA-787B-B63AA1E41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686D42-B621-D6BD-C518-8456F1E98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13.09.2022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47D5E87-3CA7-38C7-01D5-EE676F683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A70AD83-8FE4-426B-C6E1-880512DF0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3466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4F18-5F8D-498B-B124-FADE0289FDE3}" type="datetimeFigureOut">
              <a:rPr lang="fr-BE" smtClean="0"/>
              <a:t>13-09-2022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C90DD-8CF0-4AD8-8C87-4D113EF0A4FE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38834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4F18-5F8D-498B-B124-FADE0289FDE3}" type="datetimeFigureOut">
              <a:rPr lang="fr-BE" smtClean="0"/>
              <a:t>13-09-2022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C90DD-8CF0-4AD8-8C87-4D113EF0A4FE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1121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4F18-5F8D-498B-B124-FADE0289FDE3}" type="datetimeFigureOut">
              <a:rPr lang="fr-BE" smtClean="0"/>
              <a:t>13-09-2022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C90DD-8CF0-4AD8-8C87-4D113EF0A4FE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64436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4F18-5F8D-498B-B124-FADE0289FDE3}" type="datetimeFigureOut">
              <a:rPr lang="fr-BE" smtClean="0"/>
              <a:t>13-09-2022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C90DD-8CF0-4AD8-8C87-4D113EF0A4FE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19958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4F18-5F8D-498B-B124-FADE0289FDE3}" type="datetimeFigureOut">
              <a:rPr lang="fr-BE" smtClean="0"/>
              <a:t>13-09-2022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C90DD-8CF0-4AD8-8C87-4D113EF0A4FE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4835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14F18-5F8D-498B-B124-FADE0289FDE3}" type="datetimeFigureOut">
              <a:rPr lang="fr-BE" smtClean="0"/>
              <a:t>13-09-2022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C90DD-8CF0-4AD8-8C87-4D113EF0A4FE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5902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80869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2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AA32718-08E6-E511-482A-481751F3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3C731DE-0479-34CC-6A5F-0E21E1C20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96EBE15-4D4D-093A-453D-2DB5EB2EAB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7FF25-6685-D341-9E13-4A42AA9F2C52}" type="datetimeFigureOut">
              <a:rPr lang="pl-PL" smtClean="0"/>
              <a:t>13.09.2022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E3AA02B-54F9-D584-52C3-E7BD10D2D9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6D5D01F-8D43-6001-EDA7-C32D04B23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49DCA-8668-9742-9733-5E2BFBDDF2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246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9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0.png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23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22.png"/><Relationship Id="rId4" Type="http://schemas.openxmlformats.org/officeDocument/2006/relationships/diagramData" Target="../diagrams/data4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c.europa.eu/info/events/the-rural-pact-conference-2022-jun-15_en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image" Target="../media/image4.png"/><Relationship Id="rId4" Type="http://schemas.openxmlformats.org/officeDocument/2006/relationships/diagramData" Target="../diagrams/data7.xml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hyperlink" Target="https://ec.europa.eu/eusurvey/runner/TheRuralPactCommitmentCanva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ec.europa.eu/eusurvey/runner/RuralPact" TargetMode="External"/><Relationship Id="rId5" Type="http://schemas.openxmlformats.org/officeDocument/2006/relationships/hyperlink" Target="https://ec.europa.eu/info/sites/default/files/food-farming-fisheries/events/documents/rural-pact-proposal_en.pdf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png"/><Relationship Id="rId4" Type="http://schemas.openxmlformats.org/officeDocument/2006/relationships/diagramData" Target="../diagrams/data1.xml"/><Relationship Id="rId9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5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7EE7CDB-1340-1E59-82E5-CDB8DA9B4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577"/>
          <a:stretch/>
        </p:blipFill>
        <p:spPr>
          <a:xfrm>
            <a:off x="0" y="0"/>
            <a:ext cx="12192000" cy="569821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333A6F5-DC49-2CB8-CFF0-815CEE60A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978" b="-5551"/>
          <a:stretch/>
        </p:blipFill>
        <p:spPr>
          <a:xfrm>
            <a:off x="2010302" y="5630948"/>
            <a:ext cx="8171395" cy="122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7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0832" t="15054" r="32391" b="4360"/>
          <a:stretch/>
        </p:blipFill>
        <p:spPr>
          <a:xfrm>
            <a:off x="8960115" y="1326027"/>
            <a:ext cx="2924408" cy="3604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7D1DBE3-C543-4CAF-932F-C7E205869A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9799763"/>
              </p:ext>
            </p:extLst>
          </p:nvPr>
        </p:nvGraphicFramePr>
        <p:xfrm>
          <a:off x="220717" y="1571699"/>
          <a:ext cx="8256534" cy="3113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2" name="Rectangle 23">
            <a:extLst>
              <a:ext uri="{FF2B5EF4-FFF2-40B4-BE49-F238E27FC236}">
                <a16:creationId xmlns:a16="http://schemas.microsoft.com/office/drawing/2014/main" id="{FAD6AB26-0B76-41F0-B9B5-4B3F69E48CC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717" y="-356616"/>
            <a:ext cx="7994596" cy="1470025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sz="4500" dirty="0">
                <a:latin typeface="+mn-lt"/>
                <a:cs typeface="Circular Std Black Italic" panose="020B0A04020101010102" pitchFamily="34" charset="0"/>
              </a:rPr>
              <a:t>Rural Pact</a:t>
            </a:r>
          </a:p>
        </p:txBody>
      </p:sp>
      <p:sp>
        <p:nvSpPr>
          <p:cNvPr id="23" name="Rectangle 24">
            <a:extLst>
              <a:ext uri="{FF2B5EF4-FFF2-40B4-BE49-F238E27FC236}">
                <a16:creationId xmlns:a16="http://schemas.microsoft.com/office/drawing/2014/main" id="{EE021B0F-4F86-4D64-A745-07EE01EB9780}"/>
              </a:ext>
            </a:extLst>
          </p:cNvPr>
          <p:cNvSpPr txBox="1">
            <a:spLocks noChangeArrowheads="1"/>
          </p:cNvSpPr>
          <p:nvPr/>
        </p:nvSpPr>
        <p:spPr>
          <a:xfrm>
            <a:off x="220716" y="1167383"/>
            <a:ext cx="9716913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85F43"/>
                </a:solidFill>
                <a:effectLst/>
                <a:uLnTx/>
                <a:uFillTx/>
                <a:ea typeface="+mn-ea"/>
                <a:cs typeface="Circular Std Black Italic" panose="020B0A04020101010102" pitchFamily="34" charset="0"/>
              </a:rPr>
              <a:t>Launch &amp;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04982" y="4489012"/>
            <a:ext cx="2171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6C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fr-B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66C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letters</a:t>
            </a:r>
            <a:r>
              <a:rPr kumimoji="0" lang="fr-B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6C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fr-B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66C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</a:t>
            </a:r>
            <a:r>
              <a:rPr kumimoji="0" lang="fr-B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6C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States (April)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366C6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600953" y="2859329"/>
            <a:ext cx="459817" cy="537900"/>
            <a:chOff x="5429638" y="1287630"/>
            <a:chExt cx="459817" cy="537900"/>
          </a:xfrm>
        </p:grpSpPr>
        <p:sp>
          <p:nvSpPr>
            <p:cNvPr id="8" name="Right Arrow 7"/>
            <p:cNvSpPr/>
            <p:nvPr/>
          </p:nvSpPr>
          <p:spPr>
            <a:xfrm>
              <a:off x="5429638" y="1287630"/>
              <a:ext cx="459817" cy="53790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366C62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ight Arrow 4"/>
            <p:cNvSpPr txBox="1"/>
            <p:nvPr/>
          </p:nvSpPr>
          <p:spPr>
            <a:xfrm>
              <a:off x="5429638" y="1395210"/>
              <a:ext cx="321872" cy="3227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IE" sz="3200" kern="120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336372" y="481342"/>
            <a:ext cx="2171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2400" b="1" dirty="0" smtClean="0">
                <a:solidFill>
                  <a:srgbClr val="366C62"/>
                </a:solidFill>
                <a:latin typeface="Calibri" panose="020F0502020204030204"/>
              </a:rPr>
              <a:t>Final </a:t>
            </a:r>
            <a:r>
              <a:rPr lang="fr-BE" sz="2400" b="1" dirty="0" err="1" smtClean="0">
                <a:solidFill>
                  <a:srgbClr val="366C62"/>
                </a:solidFill>
                <a:latin typeface="Calibri" panose="020F0502020204030204"/>
              </a:rPr>
              <a:t>proposal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366C6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27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C3DF9F8-94CF-D74E-8530-67E8CE2C13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3404798" y="-1123717"/>
            <a:ext cx="5175372" cy="1123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z="2000" dirty="0">
                <a:solidFill>
                  <a:schemeClr val="tx1"/>
                </a:solidFill>
                <a:latin typeface="EC Square Sans Pro" panose="020B0506040000020004" pitchFamily="34" charset="0"/>
              </a:rPr>
              <a:t>Click </a:t>
            </a:r>
            <a:r>
              <a:rPr lang="it-IT" sz="2000" dirty="0" err="1">
                <a:solidFill>
                  <a:schemeClr val="tx1"/>
                </a:solidFill>
                <a:latin typeface="EC Square Sans Pro" panose="020B0506040000020004" pitchFamily="34" charset="0"/>
              </a:rPr>
              <a:t>here</a:t>
            </a:r>
            <a:r>
              <a:rPr lang="it-IT" sz="2000" dirty="0">
                <a:solidFill>
                  <a:schemeClr val="tx1"/>
                </a:solidFill>
                <a:latin typeface="EC Square Sans Pro" panose="020B0506040000020004" pitchFamily="34" charset="0"/>
              </a:rPr>
              <a:t> to </a:t>
            </a:r>
            <a:r>
              <a:rPr lang="it-IT" sz="2000" dirty="0" err="1">
                <a:solidFill>
                  <a:schemeClr val="tx1"/>
                </a:solidFill>
                <a:latin typeface="EC Square Sans Pro" panose="020B0506040000020004" pitchFamily="34" charset="0"/>
              </a:rPr>
              <a:t>add</a:t>
            </a:r>
            <a:r>
              <a:rPr lang="it-IT" sz="2000" dirty="0">
                <a:solidFill>
                  <a:schemeClr val="tx1"/>
                </a:solidFill>
                <a:latin typeface="EC Square Sans Pro" panose="020B0506040000020004" pitchFamily="34" charset="0"/>
              </a:rPr>
              <a:t> body</a:t>
            </a:r>
            <a:endParaRPr lang="en-US" sz="2000" dirty="0">
              <a:solidFill>
                <a:schemeClr val="tx1"/>
              </a:solidFill>
              <a:latin typeface="EC Square Sans Pro" panose="020B05060400000200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E53BB08-0086-4F02-A65D-E7BE5B5056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2172582"/>
              </p:ext>
            </p:extLst>
          </p:nvPr>
        </p:nvGraphicFramePr>
        <p:xfrm>
          <a:off x="690728" y="310234"/>
          <a:ext cx="1081054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996" y="3705728"/>
            <a:ext cx="1722386" cy="1722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25" y="3732193"/>
            <a:ext cx="1812759" cy="1695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642" y="3457007"/>
            <a:ext cx="2416208" cy="241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C3DF9F8-94CF-D74E-8530-67E8CE2C13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3404798" y="-1123717"/>
            <a:ext cx="5175372" cy="1123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z="2000" dirty="0">
                <a:solidFill>
                  <a:schemeClr val="tx1"/>
                </a:solidFill>
                <a:latin typeface="EC Square Sans Pro" panose="020B0506040000020004" pitchFamily="34" charset="0"/>
              </a:rPr>
              <a:t>Click </a:t>
            </a:r>
            <a:r>
              <a:rPr lang="it-IT" sz="2000" dirty="0" err="1">
                <a:solidFill>
                  <a:schemeClr val="tx1"/>
                </a:solidFill>
                <a:latin typeface="EC Square Sans Pro" panose="020B0506040000020004" pitchFamily="34" charset="0"/>
              </a:rPr>
              <a:t>here</a:t>
            </a:r>
            <a:r>
              <a:rPr lang="it-IT" sz="2000" dirty="0">
                <a:solidFill>
                  <a:schemeClr val="tx1"/>
                </a:solidFill>
                <a:latin typeface="EC Square Sans Pro" panose="020B0506040000020004" pitchFamily="34" charset="0"/>
              </a:rPr>
              <a:t> to </a:t>
            </a:r>
            <a:r>
              <a:rPr lang="it-IT" sz="2000" dirty="0" err="1">
                <a:solidFill>
                  <a:schemeClr val="tx1"/>
                </a:solidFill>
                <a:latin typeface="EC Square Sans Pro" panose="020B0506040000020004" pitchFamily="34" charset="0"/>
              </a:rPr>
              <a:t>add</a:t>
            </a:r>
            <a:r>
              <a:rPr lang="it-IT" sz="2000" dirty="0">
                <a:solidFill>
                  <a:schemeClr val="tx1"/>
                </a:solidFill>
                <a:latin typeface="EC Square Sans Pro" panose="020B0506040000020004" pitchFamily="34" charset="0"/>
              </a:rPr>
              <a:t> body</a:t>
            </a:r>
            <a:endParaRPr lang="en-US" sz="2000" dirty="0">
              <a:solidFill>
                <a:schemeClr val="tx1"/>
              </a:solidFill>
              <a:latin typeface="EC Square Sans Pro" panose="020B05060400000200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E53BB08-0086-4F02-A65D-E7BE5B5056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8541281"/>
              </p:ext>
            </p:extLst>
          </p:nvPr>
        </p:nvGraphicFramePr>
        <p:xfrm>
          <a:off x="690728" y="323881"/>
          <a:ext cx="10810544" cy="440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41975" y="5052613"/>
            <a:ext cx="1157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err="1" smtClean="0">
                <a:solidFill>
                  <a:srgbClr val="366C62"/>
                </a:solidFill>
              </a:rPr>
              <a:t>Participating</a:t>
            </a:r>
            <a:r>
              <a:rPr lang="fr-BE" sz="2800" b="1" dirty="0" smtClean="0">
                <a:solidFill>
                  <a:srgbClr val="366C62"/>
                </a:solidFill>
              </a:rPr>
              <a:t> in the </a:t>
            </a:r>
            <a:r>
              <a:rPr lang="fr-BE" sz="2800" b="1" dirty="0" err="1" smtClean="0">
                <a:solidFill>
                  <a:srgbClr val="366C62"/>
                </a:solidFill>
              </a:rPr>
              <a:t>pact</a:t>
            </a:r>
            <a:r>
              <a:rPr lang="fr-BE" sz="2800" b="1" dirty="0" smtClean="0">
                <a:solidFill>
                  <a:srgbClr val="366C62"/>
                </a:solidFill>
              </a:rPr>
              <a:t> = </a:t>
            </a:r>
            <a:r>
              <a:rPr lang="fr-BE" sz="2800" b="1" dirty="0" err="1" smtClean="0">
                <a:solidFill>
                  <a:srgbClr val="366C62"/>
                </a:solidFill>
              </a:rPr>
              <a:t>committing</a:t>
            </a:r>
            <a:r>
              <a:rPr lang="fr-BE" sz="2800" b="1" dirty="0" smtClean="0">
                <a:solidFill>
                  <a:srgbClr val="366C62"/>
                </a:solidFill>
              </a:rPr>
              <a:t> to </a:t>
            </a:r>
            <a:r>
              <a:rPr lang="fr-BE" sz="2800" b="1" dirty="0" err="1" smtClean="0">
                <a:solidFill>
                  <a:srgbClr val="366C62"/>
                </a:solidFill>
              </a:rPr>
              <a:t>act</a:t>
            </a:r>
            <a:r>
              <a:rPr lang="fr-BE" sz="2800" b="1" dirty="0" smtClean="0">
                <a:solidFill>
                  <a:srgbClr val="366C62"/>
                </a:solidFill>
              </a:rPr>
              <a:t> for </a:t>
            </a:r>
            <a:r>
              <a:rPr lang="fr-BE" sz="2800" b="1" u="sng" dirty="0" smtClean="0">
                <a:solidFill>
                  <a:srgbClr val="366C62"/>
                </a:solidFill>
              </a:rPr>
              <a:t>one or more </a:t>
            </a:r>
            <a:r>
              <a:rPr lang="fr-BE" sz="2800" b="1" dirty="0" smtClean="0">
                <a:solidFill>
                  <a:srgbClr val="366C62"/>
                </a:solidFill>
              </a:rPr>
              <a:t>of </a:t>
            </a:r>
            <a:r>
              <a:rPr lang="fr-BE" sz="2800" b="1" dirty="0" err="1" smtClean="0">
                <a:solidFill>
                  <a:srgbClr val="366C62"/>
                </a:solidFill>
              </a:rPr>
              <a:t>its</a:t>
            </a:r>
            <a:r>
              <a:rPr lang="fr-BE" sz="2800" b="1" dirty="0" smtClean="0">
                <a:solidFill>
                  <a:srgbClr val="366C62"/>
                </a:solidFill>
              </a:rPr>
              <a:t> objectives</a:t>
            </a:r>
            <a:endParaRPr lang="en-GB" sz="2800" b="1" dirty="0">
              <a:solidFill>
                <a:srgbClr val="366C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0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C3DF9F8-94CF-D74E-8530-67E8CE2C13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3404798" y="-1123717"/>
            <a:ext cx="5175372" cy="1123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z="2000" dirty="0">
                <a:solidFill>
                  <a:schemeClr val="tx1"/>
                </a:solidFill>
                <a:latin typeface="EC Square Sans Pro" panose="020B0506040000020004" pitchFamily="34" charset="0"/>
              </a:rPr>
              <a:t>Click </a:t>
            </a:r>
            <a:r>
              <a:rPr lang="it-IT" sz="2000" dirty="0" err="1">
                <a:solidFill>
                  <a:schemeClr val="tx1"/>
                </a:solidFill>
                <a:latin typeface="EC Square Sans Pro" panose="020B0506040000020004" pitchFamily="34" charset="0"/>
              </a:rPr>
              <a:t>here</a:t>
            </a:r>
            <a:r>
              <a:rPr lang="it-IT" sz="2000" dirty="0">
                <a:solidFill>
                  <a:schemeClr val="tx1"/>
                </a:solidFill>
                <a:latin typeface="EC Square Sans Pro" panose="020B0506040000020004" pitchFamily="34" charset="0"/>
              </a:rPr>
              <a:t> to </a:t>
            </a:r>
            <a:r>
              <a:rPr lang="it-IT" sz="2000" dirty="0" err="1">
                <a:solidFill>
                  <a:schemeClr val="tx1"/>
                </a:solidFill>
                <a:latin typeface="EC Square Sans Pro" panose="020B0506040000020004" pitchFamily="34" charset="0"/>
              </a:rPr>
              <a:t>add</a:t>
            </a:r>
            <a:r>
              <a:rPr lang="it-IT" sz="2000" dirty="0">
                <a:solidFill>
                  <a:schemeClr val="tx1"/>
                </a:solidFill>
                <a:latin typeface="EC Square Sans Pro" panose="020B0506040000020004" pitchFamily="34" charset="0"/>
              </a:rPr>
              <a:t> body</a:t>
            </a:r>
            <a:endParaRPr lang="en-US" sz="2000" dirty="0">
              <a:solidFill>
                <a:schemeClr val="tx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2973">
            <a:off x="738191" y="1153698"/>
            <a:ext cx="3162986" cy="2108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435">
            <a:off x="3738960" y="1891688"/>
            <a:ext cx="2479161" cy="165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64119" y="3971379"/>
            <a:ext cx="6701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 smtClean="0">
                <a:hlinkClick r:id="rId6"/>
              </a:rPr>
              <a:t>Presentations</a:t>
            </a:r>
            <a:r>
              <a:rPr lang="fr-BE" sz="2400" dirty="0" smtClean="0">
                <a:hlinkClick r:id="rId6"/>
              </a:rPr>
              <a:t>, </a:t>
            </a:r>
            <a:r>
              <a:rPr lang="fr-BE" sz="2400" dirty="0" err="1" smtClean="0">
                <a:hlinkClick r:id="rId6"/>
              </a:rPr>
              <a:t>Recordings</a:t>
            </a:r>
            <a:r>
              <a:rPr lang="fr-BE" sz="2400" dirty="0" smtClean="0">
                <a:hlinkClick r:id="rId6"/>
              </a:rPr>
              <a:t>, Conclusions</a:t>
            </a: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12916" y="255072"/>
            <a:ext cx="5046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dirty="0" smtClean="0">
                <a:solidFill>
                  <a:srgbClr val="366C62"/>
                </a:solidFill>
              </a:rPr>
              <a:t>The Rural </a:t>
            </a:r>
            <a:r>
              <a:rPr lang="fr-BE" sz="3600" dirty="0">
                <a:solidFill>
                  <a:srgbClr val="366C62"/>
                </a:solidFill>
              </a:rPr>
              <a:t>P</a:t>
            </a:r>
            <a:r>
              <a:rPr lang="fr-BE" sz="3600" dirty="0" smtClean="0">
                <a:solidFill>
                  <a:srgbClr val="366C62"/>
                </a:solidFill>
              </a:rPr>
              <a:t>act </a:t>
            </a:r>
            <a:r>
              <a:rPr lang="fr-BE" sz="3600" dirty="0" err="1" smtClean="0">
                <a:solidFill>
                  <a:srgbClr val="366C62"/>
                </a:solidFill>
              </a:rPr>
              <a:t>conference</a:t>
            </a:r>
            <a:endParaRPr lang="en-GB" sz="3600" dirty="0">
              <a:solidFill>
                <a:srgbClr val="366C6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69445" y="3422122"/>
            <a:ext cx="20903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 smtClean="0"/>
              <a:t>475</a:t>
            </a:r>
            <a:r>
              <a:rPr lang="fr-BE" dirty="0" smtClean="0"/>
              <a:t> on-site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 smtClean="0"/>
              <a:t>300</a:t>
            </a:r>
            <a:r>
              <a:rPr lang="fr-BE" dirty="0" smtClean="0"/>
              <a:t>+ on-line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 smtClean="0"/>
              <a:t>46% rural people</a:t>
            </a:r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655944502"/>
              </p:ext>
            </p:extLst>
          </p:nvPr>
        </p:nvGraphicFramePr>
        <p:xfrm>
          <a:off x="6757362" y="410968"/>
          <a:ext cx="4406206" cy="3579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64119" y="3652955"/>
            <a:ext cx="718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/>
              <a:t>20 Sessions, 15 </a:t>
            </a:r>
            <a:r>
              <a:rPr lang="fr-BE" sz="2400" dirty="0" err="1" smtClean="0"/>
              <a:t>participatory</a:t>
            </a:r>
            <a:r>
              <a:rPr lang="fr-BE" sz="2400" dirty="0" smtClean="0"/>
              <a:t> </a:t>
            </a:r>
            <a:r>
              <a:rPr lang="fr-BE" sz="2400" dirty="0" err="1" smtClean="0"/>
              <a:t>parallels</a:t>
            </a:r>
            <a:endParaRPr lang="fr-BE" sz="2400" dirty="0" smtClean="0"/>
          </a:p>
        </p:txBody>
      </p:sp>
      <p:sp>
        <p:nvSpPr>
          <p:cNvPr id="5" name="Round Diagonal Corner Rectangle 4"/>
          <p:cNvSpPr/>
          <p:nvPr/>
        </p:nvSpPr>
        <p:spPr>
          <a:xfrm>
            <a:off x="9193160" y="4759091"/>
            <a:ext cx="2753035" cy="961307"/>
          </a:xfrm>
          <a:prstGeom prst="round2DiagRect">
            <a:avLst/>
          </a:prstGeom>
          <a:solidFill>
            <a:srgbClr val="D34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/>
              <a:t>Rural Pact </a:t>
            </a:r>
            <a:r>
              <a:rPr lang="fr-BE" sz="2800" dirty="0" err="1" smtClean="0"/>
              <a:t>endorsed</a:t>
            </a:r>
            <a:endParaRPr lang="en-GB" sz="2800" dirty="0"/>
          </a:p>
        </p:txBody>
      </p:sp>
      <p:sp>
        <p:nvSpPr>
          <p:cNvPr id="11" name="Round Diagonal Corner Rectangle 10"/>
          <p:cNvSpPr/>
          <p:nvPr/>
        </p:nvSpPr>
        <p:spPr>
          <a:xfrm>
            <a:off x="3359352" y="4759091"/>
            <a:ext cx="2975902" cy="961307"/>
          </a:xfrm>
          <a:prstGeom prst="round2Diag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/>
              <a:t>Networking and </a:t>
            </a:r>
            <a:r>
              <a:rPr lang="fr-BE" sz="2800" dirty="0" err="1" smtClean="0"/>
              <a:t>mutual</a:t>
            </a:r>
            <a:r>
              <a:rPr lang="fr-BE" sz="2800" dirty="0" smtClean="0"/>
              <a:t> exchange</a:t>
            </a:r>
            <a:endParaRPr lang="en-GB" sz="2800" dirty="0"/>
          </a:p>
        </p:txBody>
      </p:sp>
      <p:sp>
        <p:nvSpPr>
          <p:cNvPr id="12" name="Round Diagonal Corner Rectangle 11"/>
          <p:cNvSpPr/>
          <p:nvPr/>
        </p:nvSpPr>
        <p:spPr>
          <a:xfrm>
            <a:off x="6420465" y="4761578"/>
            <a:ext cx="2687484" cy="961307"/>
          </a:xfrm>
          <a:prstGeom prst="round2DiagRect">
            <a:avLst/>
          </a:prstGeom>
          <a:solidFill>
            <a:srgbClr val="62A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err="1" smtClean="0"/>
              <a:t>Ideas</a:t>
            </a:r>
            <a:r>
              <a:rPr lang="fr-BE" sz="2800" dirty="0" smtClean="0"/>
              <a:t> for action</a:t>
            </a:r>
          </a:p>
          <a:p>
            <a:pPr algn="ctr"/>
            <a:r>
              <a:rPr lang="fr-BE" sz="2800" dirty="0" err="1" smtClean="0"/>
              <a:t>Commitments</a:t>
            </a:r>
            <a:endParaRPr lang="en-GB" sz="2800" dirty="0"/>
          </a:p>
        </p:txBody>
      </p:sp>
      <p:sp>
        <p:nvSpPr>
          <p:cNvPr id="13" name="Round Diagonal Corner Rectangle 12"/>
          <p:cNvSpPr/>
          <p:nvPr/>
        </p:nvSpPr>
        <p:spPr>
          <a:xfrm>
            <a:off x="432619" y="4759091"/>
            <a:ext cx="2841523" cy="961307"/>
          </a:xfrm>
          <a:prstGeom prst="round2DiagRect">
            <a:avLst/>
          </a:prstGeom>
          <a:solidFill>
            <a:srgbClr val="EEC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/>
              <a:t>Rural areas on top of agenda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4444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C3DF9F8-94CF-D74E-8530-67E8CE2C13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3404798" y="-1123717"/>
            <a:ext cx="5175372" cy="1123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z="2000" dirty="0">
                <a:solidFill>
                  <a:schemeClr val="tx1"/>
                </a:solidFill>
                <a:latin typeface="EC Square Sans Pro" panose="020B0506040000020004" pitchFamily="34" charset="0"/>
              </a:rPr>
              <a:t>Click </a:t>
            </a:r>
            <a:r>
              <a:rPr lang="it-IT" sz="2000" dirty="0" err="1">
                <a:solidFill>
                  <a:schemeClr val="tx1"/>
                </a:solidFill>
                <a:latin typeface="EC Square Sans Pro" panose="020B0506040000020004" pitchFamily="34" charset="0"/>
              </a:rPr>
              <a:t>here</a:t>
            </a:r>
            <a:r>
              <a:rPr lang="it-IT" sz="2000" dirty="0">
                <a:solidFill>
                  <a:schemeClr val="tx1"/>
                </a:solidFill>
                <a:latin typeface="EC Square Sans Pro" panose="020B0506040000020004" pitchFamily="34" charset="0"/>
              </a:rPr>
              <a:t> to </a:t>
            </a:r>
            <a:r>
              <a:rPr lang="it-IT" sz="2000" dirty="0" err="1">
                <a:solidFill>
                  <a:schemeClr val="tx1"/>
                </a:solidFill>
                <a:latin typeface="EC Square Sans Pro" panose="020B0506040000020004" pitchFamily="34" charset="0"/>
              </a:rPr>
              <a:t>add</a:t>
            </a:r>
            <a:r>
              <a:rPr lang="it-IT" sz="2000" dirty="0">
                <a:solidFill>
                  <a:schemeClr val="tx1"/>
                </a:solidFill>
                <a:latin typeface="EC Square Sans Pro" panose="020B0506040000020004" pitchFamily="34" charset="0"/>
              </a:rPr>
              <a:t> body</a:t>
            </a:r>
            <a:endParaRPr lang="en-US" sz="2000" dirty="0">
              <a:solidFill>
                <a:schemeClr val="tx1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8108" y="277141"/>
            <a:ext cx="67810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66C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Commitments</a:t>
            </a:r>
            <a:r>
              <a:rPr kumimoji="0" lang="fr-BE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66C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fr-BE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66C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  <a:r>
              <a:rPr kumimoji="0" lang="fr-BE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66C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66C6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08" y="1042524"/>
            <a:ext cx="11431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Introducing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 sharing with cars of the municipality and companies by the end of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2022.”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 commit to engage in setting up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community in my 12 municipalities territory.”</a:t>
            </a:r>
            <a:endParaRPr kumimoji="0" lang="fr-BE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Chart 9"/>
          <p:cNvGraphicFramePr/>
          <p:nvPr>
            <p:extLst/>
          </p:nvPr>
        </p:nvGraphicFramePr>
        <p:xfrm>
          <a:off x="-492991" y="2161309"/>
          <a:ext cx="4919518" cy="3384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/>
          <p:nvPr>
            <p:extLst/>
          </p:nvPr>
        </p:nvGraphicFramePr>
        <p:xfrm>
          <a:off x="2532495" y="2173182"/>
          <a:ext cx="6000173" cy="3384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7357831" y="2685486"/>
          <a:ext cx="4323195" cy="2617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323118" y="2194865"/>
            <a:ext cx="1434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come </a:t>
            </a:r>
            <a:r>
              <a:rPr kumimoji="0" lang="fr-B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fr-B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88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C3DF9F8-94CF-D74E-8530-67E8CE2C13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3404798" y="-1123717"/>
            <a:ext cx="5175372" cy="1123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z="2000" dirty="0">
                <a:solidFill>
                  <a:schemeClr val="tx1"/>
                </a:solidFill>
                <a:latin typeface="EC Square Sans Pro" panose="020B0506040000020004" pitchFamily="34" charset="0"/>
              </a:rPr>
              <a:t>Click </a:t>
            </a:r>
            <a:r>
              <a:rPr lang="it-IT" sz="2000" dirty="0" err="1">
                <a:solidFill>
                  <a:schemeClr val="tx1"/>
                </a:solidFill>
                <a:latin typeface="EC Square Sans Pro" panose="020B0506040000020004" pitchFamily="34" charset="0"/>
              </a:rPr>
              <a:t>here</a:t>
            </a:r>
            <a:r>
              <a:rPr lang="it-IT" sz="2000" dirty="0">
                <a:solidFill>
                  <a:schemeClr val="tx1"/>
                </a:solidFill>
                <a:latin typeface="EC Square Sans Pro" panose="020B0506040000020004" pitchFamily="34" charset="0"/>
              </a:rPr>
              <a:t> to </a:t>
            </a:r>
            <a:r>
              <a:rPr lang="it-IT" sz="2000" dirty="0" err="1">
                <a:solidFill>
                  <a:schemeClr val="tx1"/>
                </a:solidFill>
                <a:latin typeface="EC Square Sans Pro" panose="020B0506040000020004" pitchFamily="34" charset="0"/>
              </a:rPr>
              <a:t>add</a:t>
            </a:r>
            <a:r>
              <a:rPr lang="it-IT" sz="2000" dirty="0">
                <a:solidFill>
                  <a:schemeClr val="tx1"/>
                </a:solidFill>
                <a:latin typeface="EC Square Sans Pro" panose="020B0506040000020004" pitchFamily="34" charset="0"/>
              </a:rPr>
              <a:t> body</a:t>
            </a:r>
            <a:endParaRPr lang="en-US" sz="2000" dirty="0">
              <a:solidFill>
                <a:schemeClr val="tx1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0726" y="194914"/>
            <a:ext cx="7330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000" b="1" dirty="0" smtClean="0">
                <a:solidFill>
                  <a:srgbClr val="366C62"/>
                </a:solidFill>
              </a:rPr>
              <a:t>European Commission facilitation</a:t>
            </a:r>
            <a:endParaRPr lang="en-GB" sz="4000" b="1" dirty="0">
              <a:solidFill>
                <a:srgbClr val="366C62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19013395"/>
              </p:ext>
            </p:extLst>
          </p:nvPr>
        </p:nvGraphicFramePr>
        <p:xfrm>
          <a:off x="573074" y="902800"/>
          <a:ext cx="10748642" cy="5040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3026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C3DF9F8-94CF-D74E-8530-67E8CE2C13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3404798" y="-1123717"/>
            <a:ext cx="5175372" cy="1123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z="2000" dirty="0">
                <a:solidFill>
                  <a:schemeClr val="tx1"/>
                </a:solidFill>
                <a:latin typeface="EC Square Sans Pro" panose="020B0506040000020004" pitchFamily="34" charset="0"/>
              </a:rPr>
              <a:t>Click </a:t>
            </a:r>
            <a:r>
              <a:rPr lang="it-IT" sz="2000" dirty="0" err="1">
                <a:solidFill>
                  <a:schemeClr val="tx1"/>
                </a:solidFill>
                <a:latin typeface="EC Square Sans Pro" panose="020B0506040000020004" pitchFamily="34" charset="0"/>
              </a:rPr>
              <a:t>here</a:t>
            </a:r>
            <a:r>
              <a:rPr lang="it-IT" sz="2000" dirty="0">
                <a:solidFill>
                  <a:schemeClr val="tx1"/>
                </a:solidFill>
                <a:latin typeface="EC Square Sans Pro" panose="020B0506040000020004" pitchFamily="34" charset="0"/>
              </a:rPr>
              <a:t> to </a:t>
            </a:r>
            <a:r>
              <a:rPr lang="it-IT" sz="2000" dirty="0" err="1">
                <a:solidFill>
                  <a:schemeClr val="tx1"/>
                </a:solidFill>
                <a:latin typeface="EC Square Sans Pro" panose="020B0506040000020004" pitchFamily="34" charset="0"/>
              </a:rPr>
              <a:t>add</a:t>
            </a:r>
            <a:r>
              <a:rPr lang="it-IT" sz="2000" dirty="0">
                <a:solidFill>
                  <a:schemeClr val="tx1"/>
                </a:solidFill>
                <a:latin typeface="EC Square Sans Pro" panose="020B0506040000020004" pitchFamily="34" charset="0"/>
              </a:rPr>
              <a:t> body</a:t>
            </a:r>
            <a:endParaRPr lang="en-US" sz="2000" dirty="0">
              <a:solidFill>
                <a:schemeClr val="tx1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87261" y="194914"/>
            <a:ext cx="77665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000" b="1" dirty="0" smtClean="0">
                <a:solidFill>
                  <a:srgbClr val="366C62"/>
                </a:solidFill>
              </a:rPr>
              <a:t>How </a:t>
            </a:r>
            <a:r>
              <a:rPr lang="fr-BE" sz="4000" b="1" dirty="0" err="1" smtClean="0">
                <a:solidFill>
                  <a:srgbClr val="366C62"/>
                </a:solidFill>
              </a:rPr>
              <a:t>can</a:t>
            </a:r>
            <a:r>
              <a:rPr lang="fr-BE" sz="4000" b="1" dirty="0" smtClean="0">
                <a:solidFill>
                  <a:srgbClr val="366C62"/>
                </a:solidFill>
              </a:rPr>
              <a:t> </a:t>
            </a:r>
            <a:r>
              <a:rPr lang="fr-BE" sz="4000" b="1" dirty="0" err="1" smtClean="0">
                <a:solidFill>
                  <a:srgbClr val="366C62"/>
                </a:solidFill>
              </a:rPr>
              <a:t>you</a:t>
            </a:r>
            <a:r>
              <a:rPr lang="fr-BE" sz="4000" b="1" dirty="0" smtClean="0">
                <a:solidFill>
                  <a:srgbClr val="366C62"/>
                </a:solidFill>
              </a:rPr>
              <a:t> </a:t>
            </a:r>
            <a:r>
              <a:rPr lang="fr-BE" sz="4000" b="1" dirty="0" err="1" smtClean="0">
                <a:solidFill>
                  <a:srgbClr val="366C62"/>
                </a:solidFill>
              </a:rPr>
              <a:t>take</a:t>
            </a:r>
            <a:r>
              <a:rPr lang="fr-BE" sz="4000" b="1" dirty="0" smtClean="0">
                <a:solidFill>
                  <a:srgbClr val="366C62"/>
                </a:solidFill>
              </a:rPr>
              <a:t> part and </a:t>
            </a:r>
            <a:r>
              <a:rPr lang="fr-BE" sz="4000" b="1" dirty="0" err="1" smtClean="0">
                <a:solidFill>
                  <a:srgbClr val="366C62"/>
                </a:solidFill>
              </a:rPr>
              <a:t>benefit</a:t>
            </a:r>
            <a:r>
              <a:rPr lang="fr-BE" sz="4000" b="1" dirty="0" smtClean="0">
                <a:solidFill>
                  <a:srgbClr val="366C62"/>
                </a:solidFill>
              </a:rPr>
              <a:t>?</a:t>
            </a:r>
            <a:endParaRPr lang="en-GB" sz="4000" b="1" dirty="0">
              <a:solidFill>
                <a:srgbClr val="366C62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572107325"/>
              </p:ext>
            </p:extLst>
          </p:nvPr>
        </p:nvGraphicFramePr>
        <p:xfrm>
          <a:off x="2005874" y="1149530"/>
          <a:ext cx="8444411" cy="4733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5F2D0F31-353F-8AF8-913A-F765C813DE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92" y="0"/>
            <a:ext cx="2029997" cy="1532991"/>
          </a:xfrm>
          <a:prstGeom prst="rect">
            <a:avLst/>
          </a:prstGeom>
        </p:spPr>
      </p:pic>
      <p:pic>
        <p:nvPicPr>
          <p:cNvPr id="8" name="Obraz 3">
            <a:extLst>
              <a:ext uri="{FF2B5EF4-FFF2-40B4-BE49-F238E27FC236}">
                <a16:creationId xmlns:a16="http://schemas.microsoft.com/office/drawing/2014/main" id="{0F5C1D67-9784-115B-8074-CCA2E8F2C6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02784" y="13287"/>
            <a:ext cx="1792513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0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5F2D0F31-353F-8AF8-913A-F765C813D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2" y="0"/>
            <a:ext cx="2029997" cy="1532991"/>
          </a:xfrm>
          <a:prstGeom prst="rect">
            <a:avLst/>
          </a:prstGeom>
        </p:spPr>
      </p:pic>
      <p:pic>
        <p:nvPicPr>
          <p:cNvPr id="7" name="Obraz 6" descr="Obraz zawierający góra, niebo, zewnętrzne, trawa&#10;&#10;Opis wygenerowany automatycznie">
            <a:extLst>
              <a:ext uri="{FF2B5EF4-FFF2-40B4-BE49-F238E27FC236}">
                <a16:creationId xmlns:a16="http://schemas.microsoft.com/office/drawing/2014/main" id="{AC525DB0-30A8-6B46-AABC-42F59FCC5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047" y="791972"/>
            <a:ext cx="7553903" cy="566491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F5C1D67-9784-115B-8074-CCA2E8F2C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784" y="13287"/>
            <a:ext cx="1792513" cy="1306800"/>
          </a:xfrm>
          <a:prstGeom prst="rect">
            <a:avLst/>
          </a:prstGeom>
        </p:spPr>
      </p:pic>
      <p:sp>
        <p:nvSpPr>
          <p:cNvPr id="5" name="Rectangle 23">
            <a:extLst>
              <a:ext uri="{FF2B5EF4-FFF2-40B4-BE49-F238E27FC236}">
                <a16:creationId xmlns:a16="http://schemas.microsoft.com/office/drawing/2014/main" id="{697DF18F-EBED-864A-BCE4-6F33F019D8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8292" y="4794802"/>
            <a:ext cx="12192000" cy="147002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GB" sz="8800" dirty="0">
                <a:solidFill>
                  <a:schemeClr val="bg1"/>
                </a:solidFill>
                <a:latin typeface="+mn-lt"/>
                <a:cs typeface="Circular Std Black Italic" panose="020B0A04020101010102" pitchFamily="34" charset="0"/>
              </a:rPr>
              <a:t>Thank you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92973" y="3774517"/>
            <a:ext cx="7879977" cy="113711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rPr>
              <a:t>Read the </a:t>
            </a:r>
            <a:r>
              <a:rPr lang="en-IE" sz="2400" b="1" dirty="0" smtClean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  <a:hlinkClick r:id="rId5"/>
              </a:rPr>
              <a:t>Rural Pact</a:t>
            </a:r>
            <a:endParaRPr lang="en-IE" sz="2400" b="1" dirty="0" smtClean="0">
              <a:solidFill>
                <a:schemeClr val="bg1"/>
              </a:solidFill>
              <a:latin typeface="Helvetica" pitchFamily="2" charset="0"/>
              <a:ea typeface="+mn-ea"/>
              <a:cs typeface="+mn-cs"/>
            </a:endParaRPr>
          </a:p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rPr>
              <a:t>Join the </a:t>
            </a:r>
            <a:r>
              <a:rPr lang="en-IE" sz="2400" b="1" dirty="0" smtClean="0">
                <a:solidFill>
                  <a:srgbClr val="5CB679"/>
                </a:solidFill>
                <a:latin typeface="Helvetica" pitchFamily="2" charset="0"/>
                <a:ea typeface="+mn-ea"/>
                <a:cs typeface="+mn-cs"/>
                <a:hlinkClick r:id="rId6"/>
              </a:rPr>
              <a:t>Rural Pact community</a:t>
            </a:r>
            <a:r>
              <a:rPr lang="en-IE" sz="2400" b="1" dirty="0">
                <a:solidFill>
                  <a:srgbClr val="5CB679"/>
                </a:solidFill>
                <a:latin typeface="Helvetica" pitchFamily="2" charset="0"/>
                <a:ea typeface="+mn-ea"/>
                <a:cs typeface="+mn-cs"/>
              </a:rPr>
              <a:t> </a:t>
            </a:r>
            <a:r>
              <a:rPr lang="en-IE" sz="2400" b="1" dirty="0" smtClean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rPr>
              <a:t>&amp;</a:t>
            </a:r>
            <a:r>
              <a:rPr lang="en-IE" sz="2400" b="1" dirty="0" smtClean="0">
                <a:solidFill>
                  <a:srgbClr val="5CB679"/>
                </a:solidFill>
                <a:latin typeface="Helvetica" pitchFamily="2" charset="0"/>
                <a:ea typeface="+mn-ea"/>
                <a:cs typeface="+mn-cs"/>
              </a:rPr>
              <a:t/>
            </a:r>
            <a:br>
              <a:rPr lang="en-IE" sz="2400" b="1" dirty="0" smtClean="0">
                <a:solidFill>
                  <a:srgbClr val="5CB679"/>
                </a:solidFill>
                <a:latin typeface="Helvetica" pitchFamily="2" charset="0"/>
                <a:ea typeface="+mn-ea"/>
                <a:cs typeface="+mn-cs"/>
              </a:rPr>
            </a:br>
            <a:r>
              <a:rPr lang="en-IE" sz="2400" b="1" dirty="0" smtClean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rPr>
              <a:t>Tell us how </a:t>
            </a:r>
            <a:r>
              <a:rPr lang="en-IE" sz="2400" b="1" dirty="0" smtClean="0">
                <a:solidFill>
                  <a:srgbClr val="5CB679"/>
                </a:solidFill>
                <a:latin typeface="Helvetica" pitchFamily="2" charset="0"/>
                <a:ea typeface="+mn-ea"/>
                <a:cs typeface="+mn-cs"/>
                <a:hlinkClick r:id="rId7"/>
              </a:rPr>
              <a:t>you want to contribute</a:t>
            </a:r>
            <a:r>
              <a:rPr lang="en-IE" sz="2400" b="1" dirty="0" smtClean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rPr>
              <a:t>!</a:t>
            </a:r>
            <a:endParaRPr lang="en-GB" sz="2400" b="1" dirty="0">
              <a:solidFill>
                <a:schemeClr val="bg1"/>
              </a:solidFill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10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20FAC07-CA6D-7F73-FDB3-AEC14B18A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2784" y="13287"/>
            <a:ext cx="1792513" cy="1306800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5F2D0F31-353F-8AF8-913A-F765C813D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975" y="-8710"/>
            <a:ext cx="4210050" cy="317929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E8F977C7-43F5-D3DB-237C-75A17ACF57EF}"/>
              </a:ext>
            </a:extLst>
          </p:cNvPr>
          <p:cNvSpPr txBox="1"/>
          <p:nvPr/>
        </p:nvSpPr>
        <p:spPr>
          <a:xfrm>
            <a:off x="1338773" y="3065360"/>
            <a:ext cx="9555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Rural Pact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Rural action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E379E4D-C2E3-2119-EA8E-10A2FDF873BA}"/>
              </a:ext>
            </a:extLst>
          </p:cNvPr>
          <p:cNvSpPr txBox="1"/>
          <p:nvPr/>
        </p:nvSpPr>
        <p:spPr>
          <a:xfrm>
            <a:off x="1380202" y="4424056"/>
            <a:ext cx="9514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Alexia ROUBY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27B11B1-4CB9-D6EA-49A1-B463B4A959A1}"/>
              </a:ext>
            </a:extLst>
          </p:cNvPr>
          <p:cNvSpPr txBox="1"/>
          <p:nvPr/>
        </p:nvSpPr>
        <p:spPr>
          <a:xfrm>
            <a:off x="1380202" y="5045863"/>
            <a:ext cx="9514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DIRECTORATE GENERAL FOR AGRICULTURE AND RURAL DEVELOPMENT,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COMMISSION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2D5339F-DBF3-A6E2-8747-32AA7E0AAD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978" b="-5551"/>
          <a:stretch/>
        </p:blipFill>
        <p:spPr>
          <a:xfrm>
            <a:off x="2010302" y="5630948"/>
            <a:ext cx="8171395" cy="122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2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7" t="6519" r="6150"/>
          <a:stretch/>
        </p:blipFill>
        <p:spPr>
          <a:xfrm>
            <a:off x="0" y="-7809"/>
            <a:ext cx="7338349" cy="69320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030" y="1446836"/>
            <a:ext cx="5573945" cy="2395959"/>
          </a:xfrm>
          <a:ln w="76200">
            <a:solidFill>
              <a:srgbClr val="FFC000"/>
            </a:solidFill>
          </a:ln>
        </p:spPr>
        <p:txBody>
          <a:bodyPr/>
          <a:lstStyle/>
          <a:p>
            <a:pPr lvl="0" algn="just"/>
            <a:r>
              <a:rPr lang="en-US" sz="2000" dirty="0" smtClean="0"/>
              <a:t>“Rural </a:t>
            </a:r>
            <a:r>
              <a:rPr lang="en-US" sz="2000" dirty="0"/>
              <a:t>communities are a cornerstone of Europe’s resilience and independence. And when life in our countryside flourishes, so does our European way of life.” </a:t>
            </a:r>
            <a:endParaRPr lang="en-US" sz="2000" dirty="0" smtClean="0"/>
          </a:p>
          <a:p>
            <a:pPr lvl="0" algn="just"/>
            <a:r>
              <a:rPr lang="fr-BE" sz="2000" i="0" dirty="0" err="1" smtClean="0"/>
              <a:t>President</a:t>
            </a:r>
            <a:r>
              <a:rPr lang="fr-BE" sz="2000" i="0" dirty="0" smtClean="0"/>
              <a:t> Von der </a:t>
            </a:r>
            <a:r>
              <a:rPr lang="fr-BE" sz="2000" i="0" dirty="0" err="1" smtClean="0"/>
              <a:t>Leyen</a:t>
            </a:r>
            <a:r>
              <a:rPr lang="fr-BE" sz="2000" i="0" dirty="0" smtClean="0"/>
              <a:t> – </a:t>
            </a:r>
            <a:r>
              <a:rPr lang="fr-BE" sz="2000" i="0" dirty="0" err="1" smtClean="0"/>
              <a:t>June</a:t>
            </a:r>
            <a:r>
              <a:rPr lang="fr-BE" sz="2000" i="0" dirty="0" smtClean="0"/>
              <a:t> 2022</a:t>
            </a:r>
            <a:endParaRPr lang="en-GB" sz="2000" i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1" t="17263"/>
          <a:stretch/>
        </p:blipFill>
        <p:spPr>
          <a:xfrm>
            <a:off x="8360068" y="4160228"/>
            <a:ext cx="3417907" cy="2274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806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694" y="4346119"/>
            <a:ext cx="4901248" cy="2511881"/>
          </a:xfrm>
          <a:prstGeom prst="rect">
            <a:avLst/>
          </a:prstGeom>
        </p:spPr>
      </p:pic>
      <p:graphicFrame>
        <p:nvGraphicFramePr>
          <p:cNvPr id="13" name="Diagram 12"/>
          <p:cNvGraphicFramePr/>
          <p:nvPr>
            <p:extLst/>
          </p:nvPr>
        </p:nvGraphicFramePr>
        <p:xfrm>
          <a:off x="4017587" y="641023"/>
          <a:ext cx="4871890" cy="4373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Image 2">
            <a:extLst>
              <a:ext uri="{FF2B5EF4-FFF2-40B4-BE49-F238E27FC236}">
                <a16:creationId xmlns:a16="http://schemas.microsoft.com/office/drawing/2014/main" id="{7B922FD0-1436-F840-B1CF-C60FEF795FC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022" y="-304799"/>
            <a:ext cx="5417727" cy="22090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032" y="70048"/>
            <a:ext cx="3447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vision and </a:t>
            </a:r>
            <a:r>
              <a:rPr kumimoji="0" lang="fr-B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its</a:t>
            </a:r>
            <a:r>
              <a:rPr kumimoji="0" lang="fr-B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shared</a:t>
            </a:r>
            <a:r>
              <a:rPr kumimoji="0" lang="fr-B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goals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2196" y="1975710"/>
            <a:ext cx="7694025" cy="4750618"/>
            <a:chOff x="3127945" y="1494734"/>
            <a:chExt cx="7694025" cy="4750618"/>
          </a:xfrm>
        </p:grpSpPr>
        <p:sp>
          <p:nvSpPr>
            <p:cNvPr id="9" name="Zone de texte 32"/>
            <p:cNvSpPr txBox="1"/>
            <p:nvPr/>
          </p:nvSpPr>
          <p:spPr>
            <a:xfrm>
              <a:off x="3127945" y="4808220"/>
              <a:ext cx="2769235" cy="1437132"/>
            </a:xfrm>
            <a:prstGeom prst="rect">
              <a:avLst/>
            </a:prstGeom>
            <a:noFill/>
            <a:ln w="25400" cap="rnd">
              <a:solidFill>
                <a:srgbClr val="E63335"/>
              </a:solidFill>
              <a:round/>
            </a:ln>
          </p:spPr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9017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Times New Roman" panose="02020603050405020304" pitchFamily="18" charset="0"/>
                  <a:cs typeface="+mn-cs"/>
                </a:rPr>
                <a:t>Prosperous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270510" marR="0" lvl="0" indent="-9017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Calibri" panose="020F0502020204030204" pitchFamily="34" charset="0"/>
                  <a:cs typeface="+mn-cs"/>
                </a:rPr>
                <a:t>Diversification of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Calibri" panose="020F0502020204030204" pitchFamily="34" charset="0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Calibri" panose="020F0502020204030204" pitchFamily="34" charset="0"/>
                  <a:cs typeface="+mn-cs"/>
                </a:rPr>
                <a:t>economic activities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  <a:p>
              <a:pPr marL="270510" marR="0" lvl="0" indent="-9017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Calibri" panose="020F0502020204030204" pitchFamily="34" charset="0"/>
                  <a:cs typeface="+mn-cs"/>
                </a:rPr>
                <a:t>Sustainable food production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0" name="Zone de texte 33"/>
            <p:cNvSpPr txBox="1"/>
            <p:nvPr/>
          </p:nvSpPr>
          <p:spPr>
            <a:xfrm>
              <a:off x="8117137" y="4835652"/>
              <a:ext cx="2704833" cy="1409700"/>
            </a:xfrm>
            <a:prstGeom prst="rect">
              <a:avLst/>
            </a:prstGeom>
            <a:noFill/>
            <a:ln w="25400" cap="rnd">
              <a:solidFill>
                <a:srgbClr val="6AB974"/>
              </a:solidFill>
              <a:round/>
            </a:ln>
          </p:spPr>
          <p:txBody>
            <a:bodyPr rot="0" spcFirstLastPara="0" vert="horz" wrap="square" lIns="36000" tIns="45720" rIns="7200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89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Times New Roman" panose="02020603050405020304" pitchFamily="18" charset="0"/>
                  <a:cs typeface="+mn-cs"/>
                </a:rPr>
                <a:t>Resilient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0" algn="r" defTabSz="89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Calibri" panose="020F0502020204030204" pitchFamily="34" charset="0"/>
                  <a:cs typeface="+mn-cs"/>
                </a:rPr>
                <a:t>Resilience to 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Calibri" panose="020F0502020204030204" pitchFamily="34" charset="0"/>
                  <a:cs typeface="+mn-cs"/>
                </a:rPr>
                <a:t>climate change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  <a:p>
              <a:pPr marL="0" marR="0" lvl="0" indent="0" algn="r" defTabSz="89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Calibri" panose="020F0502020204030204" pitchFamily="34" charset="0"/>
                  <a:cs typeface="+mn-cs"/>
                </a:rPr>
                <a:t>Environmental resilience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  <a:p>
              <a:pPr marL="0" marR="0" lvl="0" indent="0" algn="r" defTabSz="89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Calibri" panose="020F0502020204030204" pitchFamily="34" charset="0"/>
                  <a:cs typeface="+mn-cs"/>
                </a:rPr>
                <a:t>Social resilience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pic>
          <p:nvPicPr>
            <p:cNvPr id="6" name="Image 28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4384" y="1973897"/>
              <a:ext cx="4557903" cy="3969703"/>
            </a:xfrm>
            <a:prstGeom prst="rect">
              <a:avLst/>
            </a:prstGeom>
          </p:spPr>
        </p:pic>
        <p:sp>
          <p:nvSpPr>
            <p:cNvPr id="7" name="Zone de texte 30"/>
            <p:cNvSpPr txBox="1"/>
            <p:nvPr/>
          </p:nvSpPr>
          <p:spPr>
            <a:xfrm>
              <a:off x="3127945" y="1494734"/>
              <a:ext cx="2769235" cy="1364579"/>
            </a:xfrm>
            <a:prstGeom prst="rect">
              <a:avLst/>
            </a:prstGeom>
            <a:noFill/>
            <a:ln w="25400" cap="rnd">
              <a:solidFill>
                <a:srgbClr val="EFC312"/>
              </a:solidFill>
              <a:round/>
            </a:ln>
          </p:spPr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9017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Times New Roman" panose="02020603050405020304" pitchFamily="18" charset="0"/>
                  <a:cs typeface="+mn-cs"/>
                </a:rPr>
                <a:t>Stronger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270510" marR="0" lvl="0" indent="-8953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Calibri" panose="020F0502020204030204" pitchFamily="34" charset="0"/>
                  <a:cs typeface="+mn-cs"/>
                </a:rPr>
                <a:t>Empowered communities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  <a:p>
              <a:pPr marL="270510" marR="0" lvl="0" indent="-8953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Calibri" panose="020F0502020204030204" pitchFamily="34" charset="0"/>
                  <a:cs typeface="+mn-cs"/>
                </a:rPr>
                <a:t>Access to services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  <a:p>
              <a:pPr marL="270510" marR="0" lvl="0" indent="-8953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Calibri" panose="020F0502020204030204" pitchFamily="34" charset="0"/>
                  <a:cs typeface="+mn-cs"/>
                </a:rPr>
                <a:t>Social innovation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8" name="Zone de texte 31"/>
            <p:cNvSpPr txBox="1"/>
            <p:nvPr/>
          </p:nvSpPr>
          <p:spPr>
            <a:xfrm>
              <a:off x="8117138" y="1494734"/>
              <a:ext cx="2521588" cy="1364579"/>
            </a:xfrm>
            <a:prstGeom prst="rect">
              <a:avLst/>
            </a:prstGeom>
            <a:noFill/>
            <a:ln w="25400" cap="rnd">
              <a:solidFill>
                <a:srgbClr val="70C7F1"/>
              </a:solidFill>
              <a:round/>
            </a:ln>
          </p:spPr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9017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Times New Roman" panose="02020603050405020304" pitchFamily="18" charset="0"/>
                  <a:cs typeface="+mn-cs"/>
                </a:rPr>
                <a:t>Connected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270510" marR="0" lvl="0" indent="-8953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Calibri" panose="020F0502020204030204" pitchFamily="34" charset="0"/>
                  <a:cs typeface="+mn-cs"/>
                </a:rPr>
                <a:t>Digital connectivity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  <a:p>
              <a:pPr marL="270510" marR="0" lvl="0" indent="-8953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Calibri" panose="020F0502020204030204" pitchFamily="34" charset="0"/>
                  <a:cs typeface="+mn-cs"/>
                </a:rPr>
                <a:t> Transport links and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Calibri" panose="020F0502020204030204" pitchFamily="34" charset="0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Calibri" panose="020F0502020204030204" pitchFamily="34" charset="0"/>
                  <a:cs typeface="+mn-cs"/>
                </a:rPr>
                <a:t> new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Calibri" panose="020F0502020204030204" pitchFamily="34" charset="0"/>
                  <a:cs typeface="+mn-cs"/>
                </a:rPr>
                <a:t>mobilities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006779" y="173736"/>
            <a:ext cx="30518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Shared</a:t>
            </a:r>
            <a:r>
              <a:rPr kumimoji="0" lang="fr-BE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goals for 2040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25428" y="2951065"/>
            <a:ext cx="3933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Rural action plan (EC)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Rural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Pact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9804283" y="2245323"/>
            <a:ext cx="556108" cy="692990"/>
          </a:xfrm>
          <a:prstGeom prst="downArrow">
            <a:avLst/>
          </a:prstGeom>
          <a:solidFill>
            <a:srgbClr val="CFD5EA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35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 2">
            <a:extLst>
              <a:ext uri="{FF2B5EF4-FFF2-40B4-BE49-F238E27FC236}">
                <a16:creationId xmlns:a16="http://schemas.microsoft.com/office/drawing/2014/main" id="{7B922FD0-1436-F840-B1CF-C60FEF795F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021" y="-304799"/>
            <a:ext cx="5000214" cy="203877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52994" y="1612341"/>
            <a:ext cx="4621708" cy="4431458"/>
            <a:chOff x="504129" y="768770"/>
            <a:chExt cx="3599973" cy="3626592"/>
          </a:xfrm>
        </p:grpSpPr>
        <p:sp>
          <p:nvSpPr>
            <p:cNvPr id="4" name="Freeform 3"/>
            <p:cNvSpPr/>
            <p:nvPr/>
          </p:nvSpPr>
          <p:spPr>
            <a:xfrm>
              <a:off x="516346" y="773111"/>
              <a:ext cx="1737699" cy="1737699"/>
            </a:xfrm>
            <a:custGeom>
              <a:avLst/>
              <a:gdLst>
                <a:gd name="connsiteX0" fmla="*/ 0 w 1737699"/>
                <a:gd name="connsiteY0" fmla="*/ 1737699 h 1737699"/>
                <a:gd name="connsiteX1" fmla="*/ 1737699 w 1737699"/>
                <a:gd name="connsiteY1" fmla="*/ 0 h 1737699"/>
                <a:gd name="connsiteX2" fmla="*/ 1737699 w 1737699"/>
                <a:gd name="connsiteY2" fmla="*/ 1737699 h 1737699"/>
                <a:gd name="connsiteX3" fmla="*/ 0 w 1737699"/>
                <a:gd name="connsiteY3" fmla="*/ 1737699 h 17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7699" h="1737699">
                  <a:moveTo>
                    <a:pt x="0" y="1737699"/>
                  </a:moveTo>
                  <a:cubicBezTo>
                    <a:pt x="0" y="777994"/>
                    <a:pt x="777994" y="0"/>
                    <a:pt x="1737699" y="0"/>
                  </a:cubicBezTo>
                  <a:lnTo>
                    <a:pt x="1737699" y="1737699"/>
                  </a:lnTo>
                  <a:lnTo>
                    <a:pt x="0" y="1737699"/>
                  </a:lnTo>
                  <a:close/>
                </a:path>
              </a:pathLst>
            </a:custGeom>
            <a:solidFill>
              <a:srgbClr val="EFC20E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2752" tIns="622752" rIns="113792" bIns="113792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Stronger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2366403" y="768770"/>
              <a:ext cx="1737699" cy="1737699"/>
            </a:xfrm>
            <a:custGeom>
              <a:avLst/>
              <a:gdLst>
                <a:gd name="connsiteX0" fmla="*/ 0 w 1737699"/>
                <a:gd name="connsiteY0" fmla="*/ 1737699 h 1737699"/>
                <a:gd name="connsiteX1" fmla="*/ 1737699 w 1737699"/>
                <a:gd name="connsiteY1" fmla="*/ 0 h 1737699"/>
                <a:gd name="connsiteX2" fmla="*/ 1737699 w 1737699"/>
                <a:gd name="connsiteY2" fmla="*/ 1737699 h 1737699"/>
                <a:gd name="connsiteX3" fmla="*/ 0 w 1737699"/>
                <a:gd name="connsiteY3" fmla="*/ 1737699 h 17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7699" h="1737699">
                  <a:moveTo>
                    <a:pt x="0" y="0"/>
                  </a:moveTo>
                  <a:cubicBezTo>
                    <a:pt x="959705" y="0"/>
                    <a:pt x="1737699" y="777994"/>
                    <a:pt x="1737699" y="1737699"/>
                  </a:cubicBezTo>
                  <a:lnTo>
                    <a:pt x="0" y="1737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C7F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22752" rIns="622752" bIns="113792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Connected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360704" y="2643969"/>
              <a:ext cx="1737700" cy="1737699"/>
            </a:xfrm>
            <a:custGeom>
              <a:avLst/>
              <a:gdLst>
                <a:gd name="connsiteX0" fmla="*/ 0 w 1737699"/>
                <a:gd name="connsiteY0" fmla="*/ 1737699 h 1737699"/>
                <a:gd name="connsiteX1" fmla="*/ 1737699 w 1737699"/>
                <a:gd name="connsiteY1" fmla="*/ 0 h 1737699"/>
                <a:gd name="connsiteX2" fmla="*/ 1737699 w 1737699"/>
                <a:gd name="connsiteY2" fmla="*/ 1737699 h 1737699"/>
                <a:gd name="connsiteX3" fmla="*/ 0 w 1737699"/>
                <a:gd name="connsiteY3" fmla="*/ 1737699 h 17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7699" h="1737699">
                  <a:moveTo>
                    <a:pt x="1737699" y="0"/>
                  </a:moveTo>
                  <a:cubicBezTo>
                    <a:pt x="1737699" y="959705"/>
                    <a:pt x="959705" y="1737699"/>
                    <a:pt x="0" y="1737699"/>
                  </a:cubicBezTo>
                  <a:lnTo>
                    <a:pt x="0" y="0"/>
                  </a:lnTo>
                  <a:lnTo>
                    <a:pt x="1737699" y="0"/>
                  </a:lnTo>
                  <a:close/>
                </a:path>
              </a:pathLst>
            </a:custGeom>
            <a:solidFill>
              <a:srgbClr val="6AB97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622753" bIns="622752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Resilient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504129" y="2657662"/>
              <a:ext cx="1737700" cy="1737700"/>
            </a:xfrm>
            <a:custGeom>
              <a:avLst/>
              <a:gdLst>
                <a:gd name="connsiteX0" fmla="*/ 0 w 1737699"/>
                <a:gd name="connsiteY0" fmla="*/ 1737699 h 1737699"/>
                <a:gd name="connsiteX1" fmla="*/ 1737699 w 1737699"/>
                <a:gd name="connsiteY1" fmla="*/ 0 h 1737699"/>
                <a:gd name="connsiteX2" fmla="*/ 1737699 w 1737699"/>
                <a:gd name="connsiteY2" fmla="*/ 1737699 h 1737699"/>
                <a:gd name="connsiteX3" fmla="*/ 0 w 1737699"/>
                <a:gd name="connsiteY3" fmla="*/ 1737699 h 17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7699" h="1737699">
                  <a:moveTo>
                    <a:pt x="1737699" y="1737699"/>
                  </a:moveTo>
                  <a:cubicBezTo>
                    <a:pt x="777994" y="1737699"/>
                    <a:pt x="0" y="959705"/>
                    <a:pt x="0" y="0"/>
                  </a:cubicBezTo>
                  <a:lnTo>
                    <a:pt x="1737699" y="0"/>
                  </a:lnTo>
                  <a:lnTo>
                    <a:pt x="1737699" y="1737699"/>
                  </a:lnTo>
                  <a:close/>
                </a:path>
              </a:pathLst>
            </a:custGeom>
            <a:solidFill>
              <a:srgbClr val="E6333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2753" tIns="113792" rIns="113792" bIns="622752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Prosperous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Circular Arrow 7"/>
            <p:cNvSpPr/>
            <p:nvPr/>
          </p:nvSpPr>
          <p:spPr>
            <a:xfrm>
              <a:off x="1878069" y="1981802"/>
              <a:ext cx="858610" cy="78152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1139977"/>
                <a:gd name="adj5" fmla="val 12500"/>
              </a:avLst>
            </a:prstGeom>
            <a:solidFill>
              <a:schemeClr val="accent1"/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8" name="Circular Arrow 27"/>
          <p:cNvSpPr/>
          <p:nvPr/>
        </p:nvSpPr>
        <p:spPr>
          <a:xfrm rot="10800000">
            <a:off x="2213755" y="3487447"/>
            <a:ext cx="1145894" cy="105737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194608"/>
              <a:gd name="adj5" fmla="val 12500"/>
            </a:avLst>
          </a:prstGeom>
          <a:solidFill>
            <a:schemeClr val="accent1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Rectangle 28"/>
          <p:cNvSpPr/>
          <p:nvPr/>
        </p:nvSpPr>
        <p:spPr>
          <a:xfrm>
            <a:off x="5433223" y="70798"/>
            <a:ext cx="5620123" cy="460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flagships + 15 accompanying actions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59604" y="584884"/>
            <a:ext cx="5023849" cy="603504"/>
            <a:chOff x="7251192" y="685800"/>
            <a:chExt cx="3986784" cy="603504"/>
          </a:xfrm>
          <a:solidFill>
            <a:srgbClr val="EFC20E"/>
          </a:solidFill>
        </p:grpSpPr>
        <p:sp>
          <p:nvSpPr>
            <p:cNvPr id="9" name="Rounded Rectangle 8"/>
            <p:cNvSpPr/>
            <p:nvPr/>
          </p:nvSpPr>
          <p:spPr>
            <a:xfrm>
              <a:off x="7251192" y="685800"/>
              <a:ext cx="3986784" cy="603504"/>
            </a:xfrm>
            <a:prstGeom prst="roundRect">
              <a:avLst/>
            </a:prstGeom>
            <a:grpFill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69480" y="786384"/>
              <a:ext cx="3849624" cy="369332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B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Rural revitalisation </a:t>
              </a:r>
              <a:r>
                <a:rPr kumimoji="0" lang="fr-BE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platform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359604" y="1253364"/>
            <a:ext cx="5023849" cy="603504"/>
            <a:chOff x="7251192" y="685800"/>
            <a:chExt cx="3986784" cy="603504"/>
          </a:xfrm>
        </p:grpSpPr>
        <p:sp>
          <p:nvSpPr>
            <p:cNvPr id="22" name="Rounded Rectangle 21"/>
            <p:cNvSpPr/>
            <p:nvPr/>
          </p:nvSpPr>
          <p:spPr>
            <a:xfrm>
              <a:off x="7251192" y="685800"/>
              <a:ext cx="3986784" cy="603504"/>
            </a:xfrm>
            <a:prstGeom prst="roundRect">
              <a:avLst/>
            </a:prstGeom>
            <a:solidFill>
              <a:srgbClr val="EFC20E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69480" y="785973"/>
              <a:ext cx="3968496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BE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Research</a:t>
              </a:r>
              <a:r>
                <a:rPr kumimoji="0" lang="fr-B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and innovation </a:t>
              </a:r>
              <a:r>
                <a:rPr kumimoji="0" lang="fr-B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rural </a:t>
              </a:r>
              <a:r>
                <a:rPr kumimoji="0" lang="fr-B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communities</a:t>
              </a:r>
              <a:r>
                <a:rPr kumimoji="0" lang="fr-B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359604" y="1941989"/>
            <a:ext cx="5023849" cy="646331"/>
            <a:chOff x="7251192" y="705945"/>
            <a:chExt cx="3986784" cy="646331"/>
          </a:xfrm>
        </p:grpSpPr>
        <p:sp>
          <p:nvSpPr>
            <p:cNvPr id="27" name="Rounded Rectangle 26"/>
            <p:cNvSpPr/>
            <p:nvPr/>
          </p:nvSpPr>
          <p:spPr>
            <a:xfrm>
              <a:off x="7251192" y="714375"/>
              <a:ext cx="3986784" cy="603504"/>
            </a:xfrm>
            <a:prstGeom prst="roundRect">
              <a:avLst/>
            </a:prstGeom>
            <a:solidFill>
              <a:srgbClr val="70C7F1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93864" y="705945"/>
              <a:ext cx="3849624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Sustainable multimodal mobility</a:t>
              </a: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best practices for rural areas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359604" y="4713610"/>
            <a:ext cx="5023849" cy="603504"/>
            <a:chOff x="7267380" y="712785"/>
            <a:chExt cx="3986784" cy="603504"/>
          </a:xfrm>
        </p:grpSpPr>
        <p:sp>
          <p:nvSpPr>
            <p:cNvPr id="32" name="Rounded Rectangle 31"/>
            <p:cNvSpPr/>
            <p:nvPr/>
          </p:nvSpPr>
          <p:spPr>
            <a:xfrm>
              <a:off x="7267380" y="712785"/>
              <a:ext cx="3986784" cy="60350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267380" y="806256"/>
              <a:ext cx="3849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EU mission: </a:t>
              </a:r>
              <a:r>
                <a:rPr kumimoji="0" lang="fr-B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</a:t>
              </a:r>
              <a:r>
                <a:rPr kumimoji="0" lang="fr-BE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soil</a:t>
              </a:r>
              <a:r>
                <a:rPr kumimoji="0" lang="fr-B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deal for Europe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59604" y="4002303"/>
            <a:ext cx="5023849" cy="646331"/>
            <a:chOff x="7251192" y="677708"/>
            <a:chExt cx="3986784" cy="646331"/>
          </a:xfrm>
        </p:grpSpPr>
        <p:sp>
          <p:nvSpPr>
            <p:cNvPr id="35" name="Rounded Rectangle 34"/>
            <p:cNvSpPr/>
            <p:nvPr/>
          </p:nvSpPr>
          <p:spPr>
            <a:xfrm>
              <a:off x="7251192" y="685800"/>
              <a:ext cx="3986784" cy="60350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69480" y="677708"/>
              <a:ext cx="3849624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Climate action in </a:t>
              </a: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peatland</a:t>
              </a: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through </a:t>
              </a: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carbon farming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359604" y="2653296"/>
            <a:ext cx="5023849" cy="572724"/>
            <a:chOff x="7251192" y="685800"/>
            <a:chExt cx="3941582" cy="572724"/>
          </a:xfrm>
          <a:solidFill>
            <a:srgbClr val="70C7F1"/>
          </a:solidFill>
        </p:grpSpPr>
        <p:sp>
          <p:nvSpPr>
            <p:cNvPr id="38" name="Rounded Rectangle 37"/>
            <p:cNvSpPr/>
            <p:nvPr/>
          </p:nvSpPr>
          <p:spPr>
            <a:xfrm>
              <a:off x="7251192" y="685800"/>
              <a:ext cx="3941582" cy="572724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291303" y="784889"/>
              <a:ext cx="3849624" cy="369332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Rural </a:t>
              </a:r>
              <a:r>
                <a:rPr kumimoji="0" lang="fr-B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digital futures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359604" y="3290996"/>
            <a:ext cx="5023849" cy="646331"/>
            <a:chOff x="7251192" y="643406"/>
            <a:chExt cx="3986784" cy="646331"/>
          </a:xfrm>
        </p:grpSpPr>
        <p:sp>
          <p:nvSpPr>
            <p:cNvPr id="41" name="Rounded Rectangle 40"/>
            <p:cNvSpPr/>
            <p:nvPr/>
          </p:nvSpPr>
          <p:spPr>
            <a:xfrm>
              <a:off x="7251192" y="685800"/>
              <a:ext cx="3986784" cy="60350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293864" y="643406"/>
              <a:ext cx="38496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Support rural municipalities in </a:t>
              </a: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energy</a:t>
              </a: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transition and fighting climate </a:t>
              </a:r>
              <a:r>
                <a:rPr kumimoji="0" lang="en-I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change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359604" y="5382090"/>
            <a:ext cx="5023849" cy="603504"/>
            <a:chOff x="7251192" y="685800"/>
            <a:chExt cx="3986784" cy="603504"/>
          </a:xfrm>
        </p:grpSpPr>
        <p:sp>
          <p:nvSpPr>
            <p:cNvPr id="44" name="Rounded Rectangle 43"/>
            <p:cNvSpPr/>
            <p:nvPr/>
          </p:nvSpPr>
          <p:spPr>
            <a:xfrm>
              <a:off x="7251192" y="685800"/>
              <a:ext cx="3986784" cy="60350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274052" y="789648"/>
              <a:ext cx="3849624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Social resilience </a:t>
              </a: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</a:t>
              </a: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Women in rural areas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359604" y="6050572"/>
            <a:ext cx="5023849" cy="663045"/>
            <a:chOff x="7251192" y="685800"/>
            <a:chExt cx="3986784" cy="663045"/>
          </a:xfrm>
        </p:grpSpPr>
        <p:sp>
          <p:nvSpPr>
            <p:cNvPr id="47" name="Rounded Rectangle 46"/>
            <p:cNvSpPr/>
            <p:nvPr/>
          </p:nvSpPr>
          <p:spPr>
            <a:xfrm>
              <a:off x="7251192" y="685800"/>
              <a:ext cx="3986784" cy="603504"/>
            </a:xfrm>
            <a:prstGeom prst="roundRect">
              <a:avLst/>
            </a:prstGeom>
            <a:solidFill>
              <a:srgbClr val="E63334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286754" y="702514"/>
              <a:ext cx="3849624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Entrepreneurship</a:t>
              </a: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and </a:t>
              </a: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social economy </a:t>
              </a: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rural areas.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100584" y="173736"/>
            <a:ext cx="4681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Rural action plan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24 </a:t>
            </a:r>
            <a:r>
              <a:rPr kumimoji="0" lang="fr-B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thematic</a:t>
            </a:r>
            <a:r>
              <a:rPr kumimoji="0" lang="fr-B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actions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A8AC961-7D70-458D-9BD2-C72BB9E96132}"/>
              </a:ext>
            </a:extLst>
          </p:cNvPr>
          <p:cNvGrpSpPr/>
          <p:nvPr/>
        </p:nvGrpSpPr>
        <p:grpSpPr>
          <a:xfrm>
            <a:off x="10610375" y="2456184"/>
            <a:ext cx="1325720" cy="834563"/>
            <a:chOff x="217714" y="2050142"/>
            <a:chExt cx="5492864" cy="275771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1A930A1-76FD-4E5C-8611-DF5EE7171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9120" y="2050142"/>
              <a:ext cx="2757716" cy="2757716"/>
            </a:xfrm>
            <a:prstGeom prst="rect">
              <a:avLst/>
            </a:prstGeom>
          </p:spPr>
        </p:pic>
        <p:sp>
          <p:nvSpPr>
            <p:cNvPr id="51" name="Arrow: Curved Right 5">
              <a:extLst>
                <a:ext uri="{FF2B5EF4-FFF2-40B4-BE49-F238E27FC236}">
                  <a16:creationId xmlns:a16="http://schemas.microsoft.com/office/drawing/2014/main" id="{351D7222-E1EA-439C-9A1E-B0F4F9F034BF}"/>
                </a:ext>
              </a:extLst>
            </p:cNvPr>
            <p:cNvSpPr/>
            <p:nvPr/>
          </p:nvSpPr>
          <p:spPr>
            <a:xfrm>
              <a:off x="217714" y="2292019"/>
              <a:ext cx="1770743" cy="2442029"/>
            </a:xfrm>
            <a:prstGeom prst="curvedRightArrow">
              <a:avLst/>
            </a:prstGeom>
            <a:solidFill>
              <a:srgbClr val="366C6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schemeClr val="tx1"/>
                </a:solidFill>
              </a:endParaRPr>
            </a:p>
          </p:txBody>
        </p:sp>
        <p:sp>
          <p:nvSpPr>
            <p:cNvPr id="52" name="Arrow: Curved Right 6">
              <a:extLst>
                <a:ext uri="{FF2B5EF4-FFF2-40B4-BE49-F238E27FC236}">
                  <a16:creationId xmlns:a16="http://schemas.microsoft.com/office/drawing/2014/main" id="{78CCA2F4-B069-4369-B034-440CFA06DB01}"/>
                </a:ext>
              </a:extLst>
            </p:cNvPr>
            <p:cNvSpPr/>
            <p:nvPr/>
          </p:nvSpPr>
          <p:spPr>
            <a:xfrm rot="10800000">
              <a:off x="3939835" y="2207985"/>
              <a:ext cx="1770743" cy="2442029"/>
            </a:xfrm>
            <a:prstGeom prst="curvedRightArrow">
              <a:avLst/>
            </a:prstGeom>
            <a:solidFill>
              <a:srgbClr val="366C6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schemeClr val="tx1"/>
                </a:solidFill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0406498" y="3429062"/>
            <a:ext cx="1723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smtClean="0"/>
              <a:t>Cross-</a:t>
            </a:r>
            <a:r>
              <a:rPr lang="fr-BE" sz="2000" b="1" dirty="0" err="1" smtClean="0"/>
              <a:t>department</a:t>
            </a:r>
            <a:r>
              <a:rPr lang="fr-BE" sz="2000" b="1" dirty="0" smtClean="0"/>
              <a:t> coordination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52554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 2">
            <a:extLst>
              <a:ext uri="{FF2B5EF4-FFF2-40B4-BE49-F238E27FC236}">
                <a16:creationId xmlns:a16="http://schemas.microsoft.com/office/drawing/2014/main" id="{7B922FD0-1436-F840-B1CF-C60FEF795F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021" y="-274320"/>
            <a:ext cx="4446120" cy="200829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51017" y="1619846"/>
            <a:ext cx="3111715" cy="1614844"/>
            <a:chOff x="7251192" y="685800"/>
            <a:chExt cx="3986784" cy="544317"/>
          </a:xfrm>
          <a:solidFill>
            <a:srgbClr val="EFC20E"/>
          </a:solidFill>
        </p:grpSpPr>
        <p:sp>
          <p:nvSpPr>
            <p:cNvPr id="9" name="Rounded Rectangle 8"/>
            <p:cNvSpPr/>
            <p:nvPr/>
          </p:nvSpPr>
          <p:spPr>
            <a:xfrm>
              <a:off x="7251192" y="685800"/>
              <a:ext cx="3986784" cy="544317"/>
            </a:xfrm>
            <a:prstGeom prst="roundRect">
              <a:avLst/>
            </a:prstGeom>
            <a:grpFill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44304" y="707227"/>
              <a:ext cx="3849625" cy="49796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B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Rural revitalisation </a:t>
              </a:r>
              <a:r>
                <a:rPr kumimoji="0" lang="fr-B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platform</a:t>
              </a:r>
              <a:endPara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B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ENRD </a:t>
              </a:r>
              <a:r>
                <a:rPr kumimoji="0" lang="fr-B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Thematic</a:t>
              </a:r>
              <a:r>
                <a:rPr kumimoji="0" lang="fr-B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group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 </a:t>
              </a:r>
              <a:r>
                <a:rPr kumimoji="0" lang="fr-B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development</a:t>
              </a: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to </a:t>
              </a:r>
              <a:r>
                <a:rPr kumimoji="0" lang="fr-B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start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70164" y="3299933"/>
            <a:ext cx="3111715" cy="2171586"/>
            <a:chOff x="7251192" y="685799"/>
            <a:chExt cx="3986784" cy="1861315"/>
          </a:xfrm>
        </p:grpSpPr>
        <p:sp>
          <p:nvSpPr>
            <p:cNvPr id="22" name="Rounded Rectangle 21"/>
            <p:cNvSpPr/>
            <p:nvPr/>
          </p:nvSpPr>
          <p:spPr>
            <a:xfrm>
              <a:off x="7251192" y="685799"/>
              <a:ext cx="3986784" cy="1861315"/>
            </a:xfrm>
            <a:prstGeom prst="roundRect">
              <a:avLst/>
            </a:prstGeom>
            <a:solidFill>
              <a:srgbClr val="EFC20E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19773" y="715821"/>
              <a:ext cx="3849622" cy="174109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B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Research</a:t>
              </a:r>
              <a:r>
                <a:rPr kumimoji="0" lang="fr-B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and innovation </a:t>
              </a: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rural </a:t>
              </a:r>
              <a:r>
                <a:rPr kumimoji="0" lang="fr-B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communities</a:t>
              </a:r>
              <a:endPara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Horizon 2021-2022 </a:t>
              </a:r>
              <a:r>
                <a:rPr kumimoji="0" lang="fr-B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launched</a:t>
              </a: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fr-B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67M</a:t>
              </a: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€)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Startup village forum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EIP-AGRI, RIS3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Horizon 2023-2024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445359" y="730016"/>
            <a:ext cx="2765773" cy="1874020"/>
            <a:chOff x="7251192" y="685800"/>
            <a:chExt cx="3986784" cy="713842"/>
          </a:xfrm>
        </p:grpSpPr>
        <p:sp>
          <p:nvSpPr>
            <p:cNvPr id="27" name="Rounded Rectangle 26"/>
            <p:cNvSpPr/>
            <p:nvPr/>
          </p:nvSpPr>
          <p:spPr>
            <a:xfrm>
              <a:off x="7251192" y="685800"/>
              <a:ext cx="3986784" cy="713842"/>
            </a:xfrm>
            <a:prstGeom prst="roundRect">
              <a:avLst/>
            </a:prstGeom>
            <a:solidFill>
              <a:srgbClr val="70C7F1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93864" y="705945"/>
              <a:ext cx="3849624" cy="66824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Sustainable multimodal </a:t>
              </a: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mobility</a:t>
              </a: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best practices for rural areas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SMARTA 3</a:t>
              </a: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Networking for municipalities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376760" y="4458877"/>
            <a:ext cx="2999994" cy="936927"/>
            <a:chOff x="7318701" y="667355"/>
            <a:chExt cx="3986784" cy="706199"/>
          </a:xfrm>
        </p:grpSpPr>
        <p:sp>
          <p:nvSpPr>
            <p:cNvPr id="32" name="Rounded Rectangle 31"/>
            <p:cNvSpPr/>
            <p:nvPr/>
          </p:nvSpPr>
          <p:spPr>
            <a:xfrm>
              <a:off x="7318701" y="667355"/>
              <a:ext cx="3986784" cy="676631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329006" y="677604"/>
              <a:ext cx="3849624" cy="695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EU mission: </a:t>
              </a:r>
              <a:r>
                <a:rPr kumimoji="0" lang="fr-B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</a:t>
              </a:r>
              <a:r>
                <a:rPr kumimoji="0" lang="fr-B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soil</a:t>
              </a:r>
              <a:r>
                <a:rPr kumimoji="0" lang="fr-B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deal for Europe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Calls </a:t>
              </a:r>
              <a:r>
                <a:rPr kumimoji="0" lang="fr-B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published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376760" y="2098906"/>
            <a:ext cx="2970423" cy="2326316"/>
            <a:chOff x="7263826" y="584440"/>
            <a:chExt cx="1868324" cy="979605"/>
          </a:xfrm>
        </p:grpSpPr>
        <p:sp>
          <p:nvSpPr>
            <p:cNvPr id="35" name="Rounded Rectangle 34"/>
            <p:cNvSpPr/>
            <p:nvPr/>
          </p:nvSpPr>
          <p:spPr>
            <a:xfrm>
              <a:off x="7263826" y="584440"/>
              <a:ext cx="1868324" cy="958615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86662" y="592016"/>
              <a:ext cx="1804047" cy="9720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Climate</a:t>
              </a: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action</a:t>
              </a: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in peatland /carbon farming 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</a:t>
              </a: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“Sustainable C cycles”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LIFE projects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Just transition fund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CAP assessments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Certif. C removals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477721" y="3228879"/>
            <a:ext cx="2776872" cy="3487370"/>
            <a:chOff x="7251192" y="784543"/>
            <a:chExt cx="3941582" cy="900610"/>
          </a:xfrm>
          <a:solidFill>
            <a:srgbClr val="70C7F1"/>
          </a:solidFill>
        </p:grpSpPr>
        <p:sp>
          <p:nvSpPr>
            <p:cNvPr id="38" name="Rounded Rectangle 37"/>
            <p:cNvSpPr/>
            <p:nvPr/>
          </p:nvSpPr>
          <p:spPr>
            <a:xfrm>
              <a:off x="7251192" y="784543"/>
              <a:ext cx="3941582" cy="897555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251192" y="802892"/>
              <a:ext cx="3849624" cy="8822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B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Rural Digital Futures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Horizon + DEP WP </a:t>
              </a:r>
              <a:r>
                <a:rPr kumimoji="0" lang="fr-B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published</a:t>
              </a:r>
              <a:endPara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EDIH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Digital </a:t>
              </a:r>
              <a:r>
                <a:rPr kumimoji="0" lang="fr-B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skills</a:t>
              </a: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and jobs </a:t>
              </a:r>
              <a:r>
                <a:rPr kumimoji="0" lang="fr-B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platform</a:t>
              </a:r>
              <a:endPara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Pilots on digital </a:t>
              </a:r>
              <a:r>
                <a:rPr kumimoji="0" lang="fr-B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education</a:t>
              </a: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for </a:t>
              </a:r>
              <a:r>
                <a:rPr kumimoji="0" lang="fr-B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children</a:t>
              </a: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in </a:t>
              </a:r>
              <a:r>
                <a:rPr kumimoji="0" lang="fr-B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remote</a:t>
              </a: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areas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5G for smart com.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B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Rural digital index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6369933" y="16867"/>
            <a:ext cx="2968688" cy="20116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23139" y="35845"/>
            <a:ext cx="28665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rural municipalities in energy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transition and fighting climate change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I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Rural </a:t>
            </a: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</a:t>
            </a:r>
            <a:r>
              <a:rPr kumimoji="0" lang="en-I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communities advisory</a:t>
            </a:r>
            <a:r>
              <a:rPr kumimoji="0" lang="en-IE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hub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368199" y="5455249"/>
            <a:ext cx="2994439" cy="1223188"/>
            <a:chOff x="8798726" y="1073273"/>
            <a:chExt cx="3986784" cy="828082"/>
          </a:xfrm>
        </p:grpSpPr>
        <p:sp>
          <p:nvSpPr>
            <p:cNvPr id="44" name="Rounded Rectangle 43"/>
            <p:cNvSpPr/>
            <p:nvPr/>
          </p:nvSpPr>
          <p:spPr>
            <a:xfrm>
              <a:off x="8798726" y="1073273"/>
              <a:ext cx="3986784" cy="78185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903909" y="1088749"/>
              <a:ext cx="3849623" cy="81260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Social resilience </a:t>
              </a: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</a:t>
              </a: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Women</a:t>
              </a: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in rural areas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European care strategy </a:t>
              </a: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(2022)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446906" y="1619846"/>
            <a:ext cx="2654889" cy="5225887"/>
            <a:chOff x="7303758" y="609930"/>
            <a:chExt cx="3986784" cy="1348473"/>
          </a:xfrm>
        </p:grpSpPr>
        <p:sp>
          <p:nvSpPr>
            <p:cNvPr id="47" name="Rounded Rectangle 46"/>
            <p:cNvSpPr/>
            <p:nvPr/>
          </p:nvSpPr>
          <p:spPr>
            <a:xfrm>
              <a:off x="7303758" y="609930"/>
              <a:ext cx="3986784" cy="1329629"/>
            </a:xfrm>
            <a:prstGeom prst="roundRect">
              <a:avLst/>
            </a:prstGeom>
            <a:solidFill>
              <a:srgbClr val="E63334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413298" y="648010"/>
              <a:ext cx="3849622" cy="131039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Entrepreneurship and social economy </a:t>
              </a: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rural areas.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Clusters of social and ecologic innovation (rural focus) report published – study by RTD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Euroclusters</a:t>
              </a: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call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European cluster collaboration platform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Transition pathway for proximity and social economy (Q3 2022)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83778" y="69138"/>
            <a:ext cx="4681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Rural action plan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24 </a:t>
            </a:r>
            <a:r>
              <a:rPr kumimoji="0" lang="fr-B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thematic</a:t>
            </a:r>
            <a:r>
              <a:rPr kumimoji="0" lang="fr-B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actions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2720" y="56101"/>
            <a:ext cx="1556681" cy="14954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71017" y="2595214"/>
            <a:ext cx="2718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Urban</a:t>
            </a: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mobility</a:t>
            </a: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framework</a:t>
            </a: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published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60421" y="5549517"/>
            <a:ext cx="3120997" cy="1279640"/>
            <a:chOff x="7239300" y="1698162"/>
            <a:chExt cx="3998676" cy="848952"/>
          </a:xfrm>
        </p:grpSpPr>
        <p:sp>
          <p:nvSpPr>
            <p:cNvPr id="49" name="Rounded Rectangle 48"/>
            <p:cNvSpPr/>
            <p:nvPr/>
          </p:nvSpPr>
          <p:spPr>
            <a:xfrm>
              <a:off x="7251192" y="1698162"/>
              <a:ext cx="3986784" cy="848952"/>
            </a:xfrm>
            <a:prstGeom prst="roundRect">
              <a:avLst/>
            </a:prstGeom>
            <a:solidFill>
              <a:srgbClr val="EFC20E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39300" y="1713328"/>
              <a:ext cx="3849625" cy="79633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B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Education</a:t>
              </a:r>
              <a:r>
                <a:rPr kumimoji="0" lang="fr-B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and </a:t>
              </a:r>
              <a:r>
                <a:rPr kumimoji="0" lang="fr-B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youth</a:t>
              </a:r>
              <a:endPara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Study</a:t>
              </a: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on rural </a:t>
              </a:r>
              <a:r>
                <a:rPr kumimoji="0" lang="fr-B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young</a:t>
              </a: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people </a:t>
              </a:r>
              <a:r>
                <a:rPr kumimoji="0" lang="fr-B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access</a:t>
              </a: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to ERASMUS and ESCP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13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348550131"/>
              </p:ext>
            </p:extLst>
          </p:nvPr>
        </p:nvGraphicFramePr>
        <p:xfrm>
          <a:off x="84873" y="1442301"/>
          <a:ext cx="12022286" cy="5085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Image 2">
            <a:extLst>
              <a:ext uri="{FF2B5EF4-FFF2-40B4-BE49-F238E27FC236}">
                <a16:creationId xmlns:a16="http://schemas.microsoft.com/office/drawing/2014/main" id="{7B922FD0-1436-F840-B1CF-C60FEF795FC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5" y="-343988"/>
            <a:ext cx="4817333" cy="196420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00584" y="173736"/>
            <a:ext cx="4681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Rural action plan</a:t>
            </a:r>
          </a:p>
          <a:p>
            <a:r>
              <a:rPr lang="fr-B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Horizontal </a:t>
            </a:r>
            <a:r>
              <a:rPr lang="fr-B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actions </a:t>
            </a:r>
          </a:p>
        </p:txBody>
      </p:sp>
      <p:pic>
        <p:nvPicPr>
          <p:cNvPr id="36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4751" y="4217339"/>
            <a:ext cx="3747249" cy="2653724"/>
          </a:xfrm>
          <a:prstGeom prst="rect">
            <a:avLst/>
          </a:prstGeom>
        </p:spPr>
      </p:pic>
      <p:pic>
        <p:nvPicPr>
          <p:cNvPr id="37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91186">
            <a:off x="4033616" y="5249266"/>
            <a:ext cx="2214668" cy="138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28064">
            <a:off x="4204915" y="4594289"/>
            <a:ext cx="1756195" cy="1091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957740" y="192612"/>
            <a:ext cx="3889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b="1" dirty="0"/>
              <a:t>@one Rural vision </a:t>
            </a:r>
            <a:r>
              <a:rPr lang="fr-BE" b="1" dirty="0" err="1"/>
              <a:t>website</a:t>
            </a:r>
            <a:endParaRPr lang="fr-BE" b="1" dirty="0"/>
          </a:p>
          <a:p>
            <a:pPr algn="ctr"/>
            <a:r>
              <a:rPr lang="fr-BE" dirty="0"/>
              <a:t>(</a:t>
            </a:r>
            <a:r>
              <a:rPr lang="fr-BE" dirty="0" err="1"/>
              <a:t>including</a:t>
            </a:r>
            <a:r>
              <a:rPr lang="fr-BE" dirty="0"/>
              <a:t> </a:t>
            </a:r>
            <a:r>
              <a:rPr lang="fr-BE" b="1" dirty="0"/>
              <a:t>rural revitalisation </a:t>
            </a:r>
            <a:r>
              <a:rPr lang="fr-BE" b="1" dirty="0" err="1"/>
              <a:t>platform</a:t>
            </a:r>
            <a:r>
              <a:rPr lang="fr-BE" dirty="0"/>
              <a:t>)</a:t>
            </a:r>
            <a:endParaRPr lang="en-GB" dirty="0"/>
          </a:p>
        </p:txBody>
      </p:sp>
      <p:sp>
        <p:nvSpPr>
          <p:cNvPr id="21" name="Down Arrow 20"/>
          <p:cNvSpPr/>
          <p:nvPr/>
        </p:nvSpPr>
        <p:spPr>
          <a:xfrm rot="10800000">
            <a:off x="7531803" y="788773"/>
            <a:ext cx="741591" cy="54304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61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0" y="1550987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</a:pPr>
            <a:r>
              <a:rPr lang="en-GB" sz="96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Rural Pact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1411798" y="2943225"/>
            <a:ext cx="9660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smtClean="0">
                <a:solidFill>
                  <a:schemeClr val="bg1"/>
                </a:solidFill>
              </a:rPr>
              <a:t>Conclusions </a:t>
            </a:r>
            <a:r>
              <a:rPr lang="fr-BE" sz="2800" dirty="0" err="1" smtClean="0">
                <a:solidFill>
                  <a:schemeClr val="bg1"/>
                </a:solidFill>
              </a:rPr>
              <a:t>from</a:t>
            </a:r>
            <a:r>
              <a:rPr lang="fr-BE" sz="2800" dirty="0" smtClean="0">
                <a:solidFill>
                  <a:schemeClr val="bg1"/>
                </a:solidFill>
              </a:rPr>
              <a:t> the Rural Pact </a:t>
            </a:r>
            <a:r>
              <a:rPr lang="fr-BE" sz="2800" dirty="0" err="1" smtClean="0">
                <a:solidFill>
                  <a:schemeClr val="bg1"/>
                </a:solidFill>
              </a:rPr>
              <a:t>conference</a:t>
            </a:r>
            <a:r>
              <a:rPr lang="fr-BE" sz="2800" dirty="0" smtClean="0">
                <a:solidFill>
                  <a:schemeClr val="bg1"/>
                </a:solidFill>
              </a:rPr>
              <a:t> and </a:t>
            </a:r>
            <a:r>
              <a:rPr lang="fr-BE" sz="2800" dirty="0" err="1" smtClean="0">
                <a:solidFill>
                  <a:schemeClr val="bg1"/>
                </a:solidFill>
              </a:rPr>
              <a:t>next</a:t>
            </a:r>
            <a:r>
              <a:rPr lang="fr-BE" sz="2800" dirty="0" smtClean="0">
                <a:solidFill>
                  <a:schemeClr val="bg1"/>
                </a:solidFill>
              </a:rPr>
              <a:t> </a:t>
            </a:r>
            <a:r>
              <a:rPr lang="fr-BE" sz="2800" dirty="0" err="1" smtClean="0">
                <a:solidFill>
                  <a:schemeClr val="bg1"/>
                </a:solidFill>
              </a:rPr>
              <a:t>steps</a:t>
            </a:r>
            <a:endParaRPr lang="fr-BE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02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438144" y="1391579"/>
            <a:ext cx="3968496" cy="3911326"/>
          </a:xfrm>
          <a:prstGeom prst="ellipse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753B2CBA-ABE8-C845-97DC-6F8EAA211F1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0102" y="235413"/>
            <a:ext cx="8421511" cy="1027289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GB" sz="4400" dirty="0" smtClean="0">
                <a:latin typeface="EC Square Sans Pro" panose="020B0506040000020004" pitchFamily="34" charset="0"/>
                <a:cs typeface="Circular Std Black Italic" panose="020B0A04020101010102" pitchFamily="34" charset="0"/>
              </a:rPr>
              <a:t>The </a:t>
            </a:r>
            <a:r>
              <a:rPr lang="en-GB" sz="4400" dirty="0">
                <a:latin typeface="EC Square Sans Pro" panose="020B0506040000020004" pitchFamily="34" charset="0"/>
                <a:cs typeface="Circular Std Black Italic" panose="020B0A04020101010102" pitchFamily="34" charset="0"/>
              </a:rPr>
              <a:t>Rural </a:t>
            </a:r>
            <a:r>
              <a:rPr lang="en-GB" sz="4400" dirty="0" smtClean="0">
                <a:latin typeface="EC Square Sans Pro" panose="020B0506040000020004" pitchFamily="34" charset="0"/>
                <a:cs typeface="Circular Std Black Italic" panose="020B0A04020101010102" pitchFamily="34" charset="0"/>
              </a:rPr>
              <a:t>Pact</a:t>
            </a:r>
            <a:br>
              <a:rPr lang="en-GB" sz="4400" dirty="0" smtClean="0">
                <a:latin typeface="EC Square Sans Pro" panose="020B0506040000020004" pitchFamily="34" charset="0"/>
                <a:cs typeface="Circular Std Black Italic" panose="020B0A04020101010102" pitchFamily="34" charset="0"/>
              </a:rPr>
            </a:br>
            <a:r>
              <a:rPr lang="en-GB" sz="3600" i="1" dirty="0" smtClean="0">
                <a:latin typeface="EC Square Sans Pro" panose="020B0506040000020004" pitchFamily="34" charset="0"/>
                <a:cs typeface="Circular Std Black Italic" panose="020B0A04020101010102" pitchFamily="34" charset="0"/>
              </a:rPr>
              <a:t>Communication</a:t>
            </a:r>
            <a:endParaRPr lang="en-GB" sz="3600" i="1" dirty="0">
              <a:latin typeface="EC Square Sans Pro" panose="020B0506040000020004" pitchFamily="34" charset="0"/>
              <a:cs typeface="Circular Std Black Italic" panose="020B0A04020101010102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46493" y="916946"/>
            <a:ext cx="5146558" cy="4804426"/>
            <a:chOff x="4668647" y="434936"/>
            <a:chExt cx="7329686" cy="5341070"/>
          </a:xfrm>
        </p:grpSpPr>
        <p:sp>
          <p:nvSpPr>
            <p:cNvPr id="5" name="Rounded Rectangle 4"/>
            <p:cNvSpPr/>
            <p:nvPr/>
          </p:nvSpPr>
          <p:spPr>
            <a:xfrm>
              <a:off x="6363524" y="434936"/>
              <a:ext cx="2463202" cy="1168975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838087" y="515218"/>
              <a:ext cx="1514075" cy="90328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Member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States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9509451" y="2503030"/>
              <a:ext cx="2488882" cy="145973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641" y="2953247"/>
              <a:ext cx="1305136" cy="47060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Regions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227199" y="4800159"/>
              <a:ext cx="2756263" cy="97584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31138" y="5069544"/>
              <a:ext cx="1975512" cy="47060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Stakeholders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355410" y="2086053"/>
              <a:ext cx="2526972" cy="22319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Rural Pact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</a:t>
              </a:r>
              <a:r>
                <a:rPr kumimoji="0" lang="en-IE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framework</a:t>
              </a:r>
              <a:r>
                <a:rPr kumimoji="0" lang="en-I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for interaction between all levels of governance and stakeholders on rural development </a:t>
              </a:r>
              <a:endParaRPr kumimoji="0" lang="fr-BE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Striped Right Arrow 13"/>
            <p:cNvSpPr/>
            <p:nvPr/>
          </p:nvSpPr>
          <p:spPr>
            <a:xfrm flipH="1">
              <a:off x="8772900" y="2908929"/>
              <a:ext cx="1064232" cy="657225"/>
            </a:xfrm>
            <a:prstGeom prst="stripedRightArrow">
              <a:avLst/>
            </a:prstGeom>
            <a:solidFill>
              <a:srgbClr val="4183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7259367" y="1418506"/>
              <a:ext cx="671514" cy="743831"/>
            </a:xfrm>
            <a:prstGeom prst="downArrow">
              <a:avLst/>
            </a:prstGeom>
            <a:solidFill>
              <a:srgbClr val="4183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Down Arrow 15"/>
            <p:cNvSpPr/>
            <p:nvPr/>
          </p:nvSpPr>
          <p:spPr>
            <a:xfrm flipV="1">
              <a:off x="7259366" y="4192864"/>
              <a:ext cx="671514" cy="811592"/>
            </a:xfrm>
            <a:prstGeom prst="downArrow">
              <a:avLst/>
            </a:prstGeom>
            <a:solidFill>
              <a:srgbClr val="4183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668647" y="1186934"/>
              <a:ext cx="5299415" cy="4395990"/>
            </a:xfrm>
            <a:prstGeom prst="ellipse">
              <a:avLst/>
            </a:prstGeom>
            <a:noFill/>
            <a:ln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2847223" y="2940508"/>
            <a:ext cx="1225383" cy="101429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13807" y="3113202"/>
            <a:ext cx="535724" cy="5336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</a:t>
            </a:r>
          </a:p>
        </p:txBody>
      </p:sp>
      <p:sp>
        <p:nvSpPr>
          <p:cNvPr id="20" name="Striped Right Arrow 19"/>
          <p:cNvSpPr/>
          <p:nvPr/>
        </p:nvSpPr>
        <p:spPr>
          <a:xfrm rot="10800000" flipH="1">
            <a:off x="3845788" y="3128659"/>
            <a:ext cx="747253" cy="591190"/>
          </a:xfrm>
          <a:prstGeom prst="stripedRightArrow">
            <a:avLst/>
          </a:prstGeom>
          <a:solidFill>
            <a:srgbClr val="4183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61606" y="503773"/>
            <a:ext cx="4575372" cy="954107"/>
          </a:xfrm>
          <a:prstGeom prst="rect">
            <a:avLst/>
          </a:prstGeom>
          <a:ln>
            <a:solidFill>
              <a:schemeClr val="accent1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Participatory Process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Linking with </a:t>
            </a:r>
            <a:r>
              <a:rPr kumimoji="0" lang="en-I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Networks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49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4725310979F143B8A6C1B376995315" ma:contentTypeVersion="6" ma:contentTypeDescription="Create a new document." ma:contentTypeScope="" ma:versionID="97fac92bd13e0a7ff0227e9107534bae">
  <xsd:schema xmlns:xsd="http://www.w3.org/2001/XMLSchema" xmlns:xs="http://www.w3.org/2001/XMLSchema" xmlns:p="http://schemas.microsoft.com/office/2006/metadata/properties" xmlns:ns2="aef3052d-167d-4263-9824-4ba4bf874a33" xmlns:ns3="f825fc07-d581-4532-b186-578bee4dfa03" targetNamespace="http://schemas.microsoft.com/office/2006/metadata/properties" ma:root="true" ma:fieldsID="fc202264626d166ecc4ef4d9e870fe25" ns2:_="" ns3:_="">
    <xsd:import namespace="aef3052d-167d-4263-9824-4ba4bf874a33"/>
    <xsd:import namespace="f825fc07-d581-4532-b186-578bee4dfa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f3052d-167d-4263-9824-4ba4bf874a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25fc07-d581-4532-b186-578bee4dfa0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D9EBB8A-7D14-4800-B585-CE4CBE844F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D92316-6D92-406A-AE22-32D695C0C7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f3052d-167d-4263-9824-4ba4bf874a33"/>
    <ds:schemaRef ds:uri="f825fc07-d581-4532-b186-578bee4dfa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BC4496-266F-4EB1-A188-D28AAD0AA05E}">
  <ds:schemaRefs>
    <ds:schemaRef ds:uri="http://schemas.openxmlformats.org/package/2006/metadata/core-properties"/>
    <ds:schemaRef ds:uri="http://schemas.microsoft.com/office/2006/documentManagement/types"/>
    <ds:schemaRef ds:uri="aef3052d-167d-4263-9824-4ba4bf874a33"/>
    <ds:schemaRef ds:uri="f825fc07-d581-4532-b186-578bee4dfa03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8308</TotalTime>
  <Words>1001</Words>
  <Application>Microsoft Office PowerPoint</Application>
  <PresentationFormat>Widescreen</PresentationFormat>
  <Paragraphs>205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Calibri</vt:lpstr>
      <vt:lpstr>Calibri Light</vt:lpstr>
      <vt:lpstr>Circular Std Black Italic</vt:lpstr>
      <vt:lpstr>EC Square Sans Pro</vt:lpstr>
      <vt:lpstr>Franklin Gothic Medium</vt:lpstr>
      <vt:lpstr>Helvetica</vt:lpstr>
      <vt:lpstr>Open Sans</vt:lpstr>
      <vt:lpstr>Segoe UI Black</vt:lpstr>
      <vt:lpstr>Times New Roman</vt:lpstr>
      <vt:lpstr>Wingdings</vt:lpstr>
      <vt:lpstr>1_Office Theme</vt:lpstr>
      <vt:lpstr>2_Office Theme</vt:lpstr>
      <vt:lpstr>office theme</vt:lpstr>
      <vt:lpstr>Motyw pakietu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Rural Pact</vt:lpstr>
      <vt:lpstr>The Rural Pact Communication</vt:lpstr>
      <vt:lpstr>Rural 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GAFO GOMEZ-ZAMALLOA Maria (AGRI)</dc:creator>
  <cp:lastModifiedBy>ROUBY Alexia (AGRI)</cp:lastModifiedBy>
  <cp:revision>213</cp:revision>
  <dcterms:created xsi:type="dcterms:W3CDTF">2020-11-13T10:45:37Z</dcterms:created>
  <dcterms:modified xsi:type="dcterms:W3CDTF">2022-09-13T21:11:02Z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0x0101003E4725310979F143B8A6C1B376995315</vt:lpwstr>
  </property>
</Properties>
</file>