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73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7" r:id="rId18"/>
    <p:sldId id="276" r:id="rId19"/>
    <p:sldId id="275" r:id="rId20"/>
    <p:sldId id="278" r:id="rId21"/>
    <p:sldId id="279" r:id="rId22"/>
    <p:sldId id="280" r:id="rId23"/>
    <p:sldId id="281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381C-F244-457B-9D6D-B7196DB66662}" type="doc">
      <dgm:prSet loTypeId="urn:microsoft.com/office/officeart/2005/8/layout/lProcess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3DE9038C-C910-4780-92B2-3685D787C548}">
      <dgm:prSet phldrT="[Text]" custT="1"/>
      <dgm:spPr>
        <a:solidFill>
          <a:srgbClr val="92D050"/>
        </a:solidFill>
      </dgm:spPr>
      <dgm:t>
        <a:bodyPr/>
        <a:lstStyle/>
        <a:p>
          <a:r>
            <a:rPr lang="pl-PL" sz="1200" dirty="0">
              <a:latin typeface="+mn-lt"/>
            </a:rPr>
            <a:t>BEZ KOREKTY</a:t>
          </a:r>
          <a:endParaRPr lang="de-DE" sz="1200" dirty="0">
            <a:latin typeface="+mn-lt"/>
          </a:endParaRPr>
        </a:p>
      </dgm:t>
    </dgm:pt>
    <dgm:pt modelId="{9C27985B-5326-46CF-8904-AD5E6C3E9283}" type="parTrans" cxnId="{F641F0FA-51BC-43C7-97B2-BE50DBB551B9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5C3C66F2-89BE-4784-B7B8-A75461CC9B38}" type="sibTrans" cxnId="{F641F0FA-51BC-43C7-97B2-BE50DBB551B9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7CCB97D6-5C56-4BAC-B817-57053484E69F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pPr algn="ctr"/>
          <a:r>
            <a:rPr lang="de-DE" sz="1000" dirty="0">
              <a:solidFill>
                <a:schemeClr val="tx1"/>
              </a:solidFill>
              <a:latin typeface="+mn-lt"/>
            </a:rPr>
            <a:t>&gt;1m</a:t>
          </a:r>
          <a:r>
            <a:rPr lang="pl-PL" sz="1000" dirty="0">
              <a:solidFill>
                <a:schemeClr val="tx1"/>
              </a:solidFill>
              <a:latin typeface="+mn-lt"/>
            </a:rPr>
            <a:t> względnie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E1340831-A882-4837-9C48-135F20061C7A}" type="parTrans" cxnId="{D3781DF3-1085-4AE3-AA66-961FE4ADE314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87C5BEB3-5F80-4298-AD49-80B57262C613}" type="sibTrans" cxnId="{D3781DF3-1085-4AE3-AA66-961FE4ADE314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A68E60FF-B653-4A3F-8C93-1C389D6FAD5E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Bezpłatnie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B80A2267-04C6-4B68-A767-BDEF6CEFB0C1}" type="parTrans" cxnId="{4BDA1774-3E19-4EF0-B572-92A842F7E2CB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319A687-0B6C-4481-9CE9-B002C84E0E3B}" type="sibTrans" cxnId="{4BDA1774-3E19-4EF0-B572-92A842F7E2CB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7B0950FF-7753-4740-910C-30839F1F9671}">
      <dgm:prSet phldrT="[Text]" custT="1"/>
      <dgm:spPr>
        <a:solidFill>
          <a:srgbClr val="92D050"/>
        </a:solidFill>
      </dgm:spPr>
      <dgm:t>
        <a:bodyPr/>
        <a:lstStyle/>
        <a:p>
          <a:r>
            <a:rPr lang="pl-PL" sz="1200" dirty="0">
              <a:latin typeface="+mn-lt"/>
            </a:rPr>
            <a:t>AUTONOM.</a:t>
          </a:r>
          <a:endParaRPr lang="de-DE" sz="1000" dirty="0">
            <a:latin typeface="+mn-lt"/>
          </a:endParaRPr>
        </a:p>
      </dgm:t>
    </dgm:pt>
    <dgm:pt modelId="{48F167A7-39BB-4556-BC7A-AC505A4940FC}" type="parTrans" cxnId="{1A6F26DB-CE3C-4FA8-9B9C-6B990F4B2FF8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4F64B145-A7CD-4A85-97A6-7ECC887CCA88}" type="sibTrans" cxnId="{1A6F26DB-CE3C-4FA8-9B9C-6B990F4B2FF8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EA109DF-7336-43E1-A721-494A39DD3217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50cm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195A52F1-B620-4665-A6B9-223E8A3790C2}" type="parTrans" cxnId="{F51BCA28-B5D7-4DC5-B4EE-FEE8CEA282C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D468245B-6EFB-447E-825A-6DADF4113514}" type="sibTrans" cxnId="{F51BCA28-B5D7-4DC5-B4EE-FEE8CEA282C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C56772D3-E2D8-498A-A2C2-F8FD2CC4BF54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Bezpłatnie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C2414AD1-F1A8-4870-8164-E7182AC301AA}" type="parTrans" cxnId="{52FD04DD-43CF-434C-80CF-696F64AA8D7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B10862F-8D73-45E1-8AF3-E94C05648007}" type="sibTrans" cxnId="{52FD04DD-43CF-434C-80CF-696F64AA8D7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833CA976-6EB7-4B95-93A5-385899D2D363}">
      <dgm:prSet phldrT="[Text]" custT="1"/>
      <dgm:spPr>
        <a:solidFill>
          <a:srgbClr val="92D050"/>
        </a:solidFill>
      </dgm:spPr>
      <dgm:t>
        <a:bodyPr/>
        <a:lstStyle/>
        <a:p>
          <a:r>
            <a:rPr lang="pl-PL" sz="1200" dirty="0">
              <a:latin typeface="+mn-lt"/>
            </a:rPr>
            <a:t>DGPS</a:t>
          </a:r>
          <a:br>
            <a:rPr lang="pl-PL" sz="1200" dirty="0">
              <a:latin typeface="+mn-lt"/>
            </a:rPr>
          </a:br>
          <a:r>
            <a:rPr lang="de-DE" sz="1200" dirty="0">
              <a:latin typeface="+mn-lt"/>
            </a:rPr>
            <a:t>EGNOS </a:t>
          </a:r>
        </a:p>
      </dgm:t>
    </dgm:pt>
    <dgm:pt modelId="{C59E3791-7A0F-40C2-AF6E-204CEB753EAC}" type="parTrans" cxnId="{F3DE5614-03A8-41C9-9EA3-1710B8E24E2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A4DABC2C-3C17-4812-9BEE-D23A1D8C67CA}" type="sibTrans" cxnId="{F3DE5614-03A8-41C9-9EA3-1710B8E24E2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9A72570E-66E9-40E2-9959-8DA2EB3F8E5F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30cm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B775FD32-F548-4655-A528-596CB1BAA9EA}" type="parTrans" cxnId="{D368D3C3-2E7F-47EA-9ACA-F885D4596C28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2902A74A-E2DE-49A3-951D-5E6B432BD0A2}" type="sibTrans" cxnId="{D368D3C3-2E7F-47EA-9ACA-F885D4596C28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922DFE65-ED04-4084-BC1F-3F2D976EE665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Bezpłatnie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98926987-136B-444E-A747-D9B5AC9356CC}" type="parTrans" cxnId="{6333A4F4-1719-4669-B335-8C0D5374A89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CA2E8AB-EF3E-466E-852C-6EA5AF69821D}" type="sibTrans" cxnId="{6333A4F4-1719-4669-B335-8C0D5374A89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2D0D1612-E8B3-4C7D-BE46-0D9A69055D04}">
      <dgm:prSet phldrT="[Text]" custT="1"/>
      <dgm:spPr>
        <a:solidFill>
          <a:srgbClr val="92D050"/>
        </a:solidFill>
      </dgm:spPr>
      <dgm:t>
        <a:bodyPr/>
        <a:lstStyle/>
        <a:p>
          <a:r>
            <a:rPr lang="pl-PL" sz="1200" dirty="0">
              <a:latin typeface="+mn-lt"/>
            </a:rPr>
            <a:t>TOPNET GLOBAL D</a:t>
          </a:r>
          <a:endParaRPr lang="de-DE" sz="1200" dirty="0">
            <a:latin typeface="+mn-lt"/>
          </a:endParaRPr>
        </a:p>
      </dgm:t>
    </dgm:pt>
    <dgm:pt modelId="{B030D356-8145-44B2-829C-A7153081DA20}" type="parTrans" cxnId="{3405233C-2F14-43B7-B851-E7699B375051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4B00A161-8B5A-4150-9E65-F5151C928245}" type="sibTrans" cxnId="{3405233C-2F14-43B7-B851-E7699B375051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89EA7225-CCB3-4E1D-A06C-BD16E4DAFCE7}">
      <dgm:prSet phldrT="[Text]" custT="1"/>
      <dgm:spPr>
        <a:solidFill>
          <a:srgbClr val="92D050"/>
        </a:solidFill>
      </dgm:spPr>
      <dgm:t>
        <a:bodyPr/>
        <a:lstStyle/>
        <a:p>
          <a:r>
            <a:rPr lang="de-DE" sz="1200" dirty="0">
              <a:latin typeface="+mn-lt"/>
            </a:rPr>
            <a:t>RTK</a:t>
          </a:r>
          <a:endParaRPr lang="de-DE" sz="1000" dirty="0">
            <a:latin typeface="+mn-lt"/>
          </a:endParaRPr>
        </a:p>
      </dgm:t>
    </dgm:pt>
    <dgm:pt modelId="{DD5A0460-7147-4F20-821B-D20917A2BF49}" type="parTrans" cxnId="{502095E8-26C2-425F-BA98-8BB832F371E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17007A02-44F4-404A-87D4-45CB4D3844A1}" type="sibTrans" cxnId="{502095E8-26C2-425F-BA98-8BB832F371E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2DBF6B40-AEDE-439E-8E59-7F2702894564}">
      <dgm:prSet phldrT="[Text]" custT="1"/>
      <dgm:spPr>
        <a:solidFill>
          <a:srgbClr val="92D050"/>
        </a:solidFill>
      </dgm:spPr>
      <dgm:t>
        <a:bodyPr/>
        <a:lstStyle/>
        <a:p>
          <a:r>
            <a:rPr lang="de-DE" sz="1200" dirty="0">
              <a:latin typeface="+mn-lt"/>
            </a:rPr>
            <a:t>RTK NTRIP</a:t>
          </a:r>
        </a:p>
      </dgm:t>
    </dgm:pt>
    <dgm:pt modelId="{8EECEA71-0D85-4A68-B526-F06F175E585B}" type="parTrans" cxnId="{71C1D4A9-2BDD-4123-9CC7-A4E48ADA6E2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A07725DC-9368-4B23-A87B-A1910FF9FB3A}" type="sibTrans" cxnId="{71C1D4A9-2BDD-4123-9CC7-A4E48ADA6E2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F20400B1-7086-44FA-9214-14E3CCF05130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Opłata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5B510DE1-ACC6-472B-B5BA-AA674EAF5FF4}" type="parTrans" cxnId="{5E975E36-F333-442E-AD79-900FE8B52BAF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53E26CF3-419E-4A0B-A175-7C323EA3DD67}" type="sibTrans" cxnId="{5E975E36-F333-442E-AD79-900FE8B52BAF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BDE69CA9-19B2-46BF-B463-81F1F5E731DD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5cm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A28EC23D-098E-4A7D-9108-2AC73B1654C7}" type="parTrans" cxnId="{2B553DF5-AA51-411D-B859-20053C95A579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4E97656-02F0-4C8A-AB4B-396853AA74A7}" type="sibTrans" cxnId="{2B553DF5-AA51-411D-B859-20053C95A579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67862853-AA31-4452-A090-88521B8E3E6A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2,5cm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bezwzględnie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171C250A-2F4D-4BD9-B2D6-1E7D0B8D6DE0}" type="parTrans" cxnId="{1B8E63D3-243C-49BA-8C44-68D72F4CB6A5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92E7AF5D-87E2-436E-B5EE-393DEE95C94A}" type="sibTrans" cxnId="{1B8E63D3-243C-49BA-8C44-68D72F4CB6A5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81E70946-79DA-4EC1-8397-FDF80B0DBC13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Opłata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43E33F35-B36A-425F-960B-3304EE5C94E8}" type="parTrans" cxnId="{4049C435-3020-4318-9808-4590C442B3B4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5BE960CC-95ED-4D48-902B-16C5ECB08C94}" type="sibTrans" cxnId="{4049C435-3020-4318-9808-4590C442B3B4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72AB267F-B590-4EC2-947D-97561E9E8403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2,5cm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bezwzględnie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688354B8-9069-4D22-AAD4-641841944A74}" type="parTrans" cxnId="{ED73D84D-B2F5-441C-8CD6-7F2355AAE1FC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00C9219F-6A56-4AB0-94AA-20FE4AF13035}" type="sibTrans" cxnId="{ED73D84D-B2F5-441C-8CD6-7F2355AAE1FC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A6E8B6BE-0392-4339-AD24-BFA39F2DF171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Opłata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9EB4937D-D985-4E04-BA3D-EAED65F29D11}" type="parTrans" cxnId="{1AD912C5-3ADE-4632-97AF-E44C2BD7918B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15C9E3AE-FD6F-4AFF-BC63-C8F54057F177}" type="sibTrans" cxnId="{1AD912C5-3ADE-4632-97AF-E44C2BD7918B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E2BA3E35-38FE-4FC8-A3E7-ADA2B7B99FAE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30min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czas logowania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A6DA4DB3-BC2E-4BA3-9340-708F37C2D655}" type="parTrans" cxnId="{904BA0CF-14B0-4687-93E8-4883746D0FCE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7CEC7764-4DC5-406F-A6F1-232472CD1622}" type="sibTrans" cxnId="{904BA0CF-14B0-4687-93E8-4883746D0FCE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40E6B3AF-6928-4FDF-B2E9-AA3ABE6C302E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30min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czas logowania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D87E63D8-7E9A-42E2-A499-0B52B11231B0}" type="parTrans" cxnId="{4D74D268-66C6-47FA-8123-C6D230EF501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69B52CCA-F381-464B-8454-29A133FCBE6D}" type="sibTrans" cxnId="{4D74D268-66C6-47FA-8123-C6D230EF501A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978B5338-39FB-4F7C-A417-969DD854C342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&lt;1 min 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czas logowania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06AC4CA2-B802-46DA-92F2-2BD3D2205FDA}" type="parTrans" cxnId="{AB4E72CA-5E81-43B0-80A7-CE546116696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91154B52-4993-4A49-A11B-BDC88174919A}" type="sibTrans" cxnId="{AB4E72CA-5E81-43B0-80A7-CE546116696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C00331CB-268F-4749-9ED7-C1E3726C0324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de-DE" sz="1000" dirty="0">
              <a:solidFill>
                <a:schemeClr val="tx1"/>
              </a:solidFill>
              <a:latin typeface="+mn-lt"/>
            </a:rPr>
            <a:t>&lt;1 min</a:t>
          </a:r>
          <a:br>
            <a:rPr lang="pl-PL" sz="1000" dirty="0">
              <a:solidFill>
                <a:schemeClr val="tx1"/>
              </a:solidFill>
              <a:latin typeface="+mn-lt"/>
            </a:rPr>
          </a:br>
          <a:r>
            <a:rPr lang="pl-PL" sz="1000" dirty="0">
              <a:solidFill>
                <a:schemeClr val="tx1"/>
              </a:solidFill>
              <a:latin typeface="+mn-lt"/>
            </a:rPr>
            <a:t>czas logowania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48DB064E-3A77-4490-98BA-5DCAA987344C}" type="parTrans" cxnId="{B9D3DC0F-42D3-4C80-9855-89C036D009E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B8C000A2-C9A7-468F-8D12-0E4FDD844A50}" type="sibTrans" cxnId="{B9D3DC0F-42D3-4C80-9855-89C036D009E0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AC94A75F-8A24-4531-B621-8C88D701E5FC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Korekta z satelity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F3E23350-9501-4AD3-B061-63CB9D1A05AA}" type="parTrans" cxnId="{13FF2F27-9258-4BD6-AC97-ABD3CF14B66C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005EA644-DD80-4201-B687-C24C35C3C824}" type="sibTrans" cxnId="{13FF2F27-9258-4BD6-AC97-ABD3CF14B66C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F73B79E1-8BFE-4CD1-8430-CFDF85D9DA40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Korekta z satelity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3CC920ED-7D88-4D3F-BA16-D6FFAB5CB7E0}" type="parTrans" cxnId="{DF7CC69B-A1D9-4DC2-A740-C2C8523427BE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62377C0B-6B16-4036-8B6D-F223C9F152CB}" type="sibTrans" cxnId="{DF7CC69B-A1D9-4DC2-A740-C2C8523427BE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3839E027-8C18-4B9E-A22E-881D17E34480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Korekta drogą radiową ze stacji bazowej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8EDD3EA4-755B-46CE-AE3E-E2DA703A913F}" type="parTrans" cxnId="{394B193E-7976-4980-A372-0A8679CB6342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164B56D8-0F98-4D80-8314-20810653453B}" type="sibTrans" cxnId="{394B193E-7976-4980-A372-0A8679CB6342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6B2FF260-B92D-44C3-B0B1-FBF7A5C5273F}">
      <dgm:prSet phldrT="[Text]" custT="1"/>
      <dgm:spPr>
        <a:solidFill>
          <a:schemeClr val="accent3">
            <a:lumMod val="60000"/>
            <a:lumOff val="40000"/>
          </a:schemeClr>
        </a:solidFill>
        <a:ln w="12700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pl-PL" sz="1000" dirty="0">
              <a:solidFill>
                <a:schemeClr val="tx1"/>
              </a:solidFill>
              <a:latin typeface="+mn-lt"/>
            </a:rPr>
            <a:t>Korekta siecią </a:t>
          </a:r>
          <a:r>
            <a:rPr lang="pl-PL" sz="1000" dirty="0" err="1">
              <a:solidFill>
                <a:schemeClr val="tx1"/>
              </a:solidFill>
              <a:latin typeface="+mn-lt"/>
            </a:rPr>
            <a:t>tel.kom</a:t>
          </a:r>
          <a:r>
            <a:rPr lang="pl-PL" sz="1000" dirty="0">
              <a:solidFill>
                <a:schemeClr val="tx1"/>
              </a:solidFill>
              <a:latin typeface="+mn-lt"/>
            </a:rPr>
            <a:t>. ze stacji bazowej</a:t>
          </a:r>
          <a:endParaRPr lang="de-DE" sz="1000" dirty="0">
            <a:solidFill>
              <a:schemeClr val="tx1"/>
            </a:solidFill>
            <a:latin typeface="+mn-lt"/>
          </a:endParaRPr>
        </a:p>
      </dgm:t>
    </dgm:pt>
    <dgm:pt modelId="{3DE15DE1-2EEA-4C73-B008-103DE51F0776}" type="parTrans" cxnId="{4EFF027A-DA41-47A3-88FD-9D1D2F20D12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8A2AA486-62E4-4DE1-A8E5-494CF45E0319}" type="sibTrans" cxnId="{4EFF027A-DA41-47A3-88FD-9D1D2F20D127}">
      <dgm:prSet/>
      <dgm:spPr/>
      <dgm:t>
        <a:bodyPr/>
        <a:lstStyle/>
        <a:p>
          <a:endParaRPr lang="de-DE" sz="1000">
            <a:latin typeface="Bliss Pro Light" pitchFamily="50" charset="0"/>
          </a:endParaRPr>
        </a:p>
      </dgm:t>
    </dgm:pt>
    <dgm:pt modelId="{70F1AC45-0C26-4360-9834-A1A4962D3862}" type="pres">
      <dgm:prSet presAssocID="{DD2F381C-F244-457B-9D6D-B7196DB66662}" presName="theList" presStyleCnt="0">
        <dgm:presLayoutVars>
          <dgm:dir/>
          <dgm:animLvl val="lvl"/>
          <dgm:resizeHandles val="exact"/>
        </dgm:presLayoutVars>
      </dgm:prSet>
      <dgm:spPr/>
    </dgm:pt>
    <dgm:pt modelId="{6242B564-3DCB-41B9-8359-90A062A2B4DA}" type="pres">
      <dgm:prSet presAssocID="{3DE9038C-C910-4780-92B2-3685D787C548}" presName="compNode" presStyleCnt="0"/>
      <dgm:spPr/>
    </dgm:pt>
    <dgm:pt modelId="{1D64EA72-EBE2-4173-BF29-B822FD2DFA82}" type="pres">
      <dgm:prSet presAssocID="{3DE9038C-C910-4780-92B2-3685D787C548}" presName="aNode" presStyleLbl="bgShp" presStyleIdx="0" presStyleCnt="6" custLinFactNeighborY="-2128"/>
      <dgm:spPr/>
    </dgm:pt>
    <dgm:pt modelId="{BBBE4235-875D-4530-B13F-F595A73027EE}" type="pres">
      <dgm:prSet presAssocID="{3DE9038C-C910-4780-92B2-3685D787C548}" presName="textNode" presStyleLbl="bgShp" presStyleIdx="0" presStyleCnt="6"/>
      <dgm:spPr/>
    </dgm:pt>
    <dgm:pt modelId="{3AE833B6-A906-46FC-807D-BDD05D9DDE4C}" type="pres">
      <dgm:prSet presAssocID="{3DE9038C-C910-4780-92B2-3685D787C548}" presName="compChildNode" presStyleCnt="0"/>
      <dgm:spPr/>
    </dgm:pt>
    <dgm:pt modelId="{22961846-88AA-47EF-A312-D0E5346559CF}" type="pres">
      <dgm:prSet presAssocID="{3DE9038C-C910-4780-92B2-3685D787C548}" presName="theInnerList" presStyleCnt="0"/>
      <dgm:spPr/>
    </dgm:pt>
    <dgm:pt modelId="{E6A42B7E-70D9-4D13-B87F-8D816375E628}" type="pres">
      <dgm:prSet presAssocID="{7CCB97D6-5C56-4BAC-B817-57053484E69F}" presName="childNode" presStyleLbl="node1" presStyleIdx="0" presStyleCnt="20">
        <dgm:presLayoutVars>
          <dgm:bulletEnabled val="1"/>
        </dgm:presLayoutVars>
      </dgm:prSet>
      <dgm:spPr/>
    </dgm:pt>
    <dgm:pt modelId="{A935A307-533F-47DF-A5CD-6D53CE6E38FE}" type="pres">
      <dgm:prSet presAssocID="{7CCB97D6-5C56-4BAC-B817-57053484E69F}" presName="aSpace2" presStyleCnt="0"/>
      <dgm:spPr/>
    </dgm:pt>
    <dgm:pt modelId="{C9300D84-98AD-4CDF-BFD6-61CBD9CAA0FB}" type="pres">
      <dgm:prSet presAssocID="{A68E60FF-B653-4A3F-8C93-1C389D6FAD5E}" presName="childNode" presStyleLbl="node1" presStyleIdx="1" presStyleCnt="20">
        <dgm:presLayoutVars>
          <dgm:bulletEnabled val="1"/>
        </dgm:presLayoutVars>
      </dgm:prSet>
      <dgm:spPr/>
    </dgm:pt>
    <dgm:pt modelId="{CC88111F-7925-442A-A04A-73E19273DEB5}" type="pres">
      <dgm:prSet presAssocID="{3DE9038C-C910-4780-92B2-3685D787C548}" presName="aSpace" presStyleCnt="0"/>
      <dgm:spPr/>
    </dgm:pt>
    <dgm:pt modelId="{964F78DE-30E1-42BE-9B5B-8D65C8D51DB2}" type="pres">
      <dgm:prSet presAssocID="{7B0950FF-7753-4740-910C-30839F1F9671}" presName="compNode" presStyleCnt="0"/>
      <dgm:spPr/>
    </dgm:pt>
    <dgm:pt modelId="{98924723-227C-476C-B7FC-AB8FC497DF82}" type="pres">
      <dgm:prSet presAssocID="{7B0950FF-7753-4740-910C-30839F1F9671}" presName="aNode" presStyleLbl="bgShp" presStyleIdx="1" presStyleCnt="6"/>
      <dgm:spPr/>
    </dgm:pt>
    <dgm:pt modelId="{BBE0EABC-AD5C-45F9-AC0B-45EB5BCFCAC5}" type="pres">
      <dgm:prSet presAssocID="{7B0950FF-7753-4740-910C-30839F1F9671}" presName="textNode" presStyleLbl="bgShp" presStyleIdx="1" presStyleCnt="6"/>
      <dgm:spPr/>
    </dgm:pt>
    <dgm:pt modelId="{65C14C1A-1E14-420D-9DAE-21EC5935CBC5}" type="pres">
      <dgm:prSet presAssocID="{7B0950FF-7753-4740-910C-30839F1F9671}" presName="compChildNode" presStyleCnt="0"/>
      <dgm:spPr/>
    </dgm:pt>
    <dgm:pt modelId="{72A205D8-D31E-43A9-A00C-B45E6C5495B7}" type="pres">
      <dgm:prSet presAssocID="{7B0950FF-7753-4740-910C-30839F1F9671}" presName="theInnerList" presStyleCnt="0"/>
      <dgm:spPr/>
    </dgm:pt>
    <dgm:pt modelId="{CEB75D05-E761-4C72-B372-C28A8D5F97E5}" type="pres">
      <dgm:prSet presAssocID="{EEA109DF-7336-43E1-A721-494A39DD3217}" presName="childNode" presStyleLbl="node1" presStyleIdx="2" presStyleCnt="20">
        <dgm:presLayoutVars>
          <dgm:bulletEnabled val="1"/>
        </dgm:presLayoutVars>
      </dgm:prSet>
      <dgm:spPr/>
    </dgm:pt>
    <dgm:pt modelId="{D93914FD-8A6C-4B53-B60C-A66A2E8649EE}" type="pres">
      <dgm:prSet presAssocID="{EEA109DF-7336-43E1-A721-494A39DD3217}" presName="aSpace2" presStyleCnt="0"/>
      <dgm:spPr/>
    </dgm:pt>
    <dgm:pt modelId="{3C7FF20B-E3C8-4568-9BD7-0C20634D2813}" type="pres">
      <dgm:prSet presAssocID="{C56772D3-E2D8-498A-A2C2-F8FD2CC4BF54}" presName="childNode" presStyleLbl="node1" presStyleIdx="3" presStyleCnt="20">
        <dgm:presLayoutVars>
          <dgm:bulletEnabled val="1"/>
        </dgm:presLayoutVars>
      </dgm:prSet>
      <dgm:spPr/>
    </dgm:pt>
    <dgm:pt modelId="{DE145174-E3CB-41B7-A14B-975AF532554D}" type="pres">
      <dgm:prSet presAssocID="{7B0950FF-7753-4740-910C-30839F1F9671}" presName="aSpace" presStyleCnt="0"/>
      <dgm:spPr/>
    </dgm:pt>
    <dgm:pt modelId="{49BF79B7-13F6-4640-B0AB-538BB3B291EC}" type="pres">
      <dgm:prSet presAssocID="{833CA976-6EB7-4B95-93A5-385899D2D363}" presName="compNode" presStyleCnt="0"/>
      <dgm:spPr/>
    </dgm:pt>
    <dgm:pt modelId="{DBDE1970-4A63-417B-B665-066E0C46A8ED}" type="pres">
      <dgm:prSet presAssocID="{833CA976-6EB7-4B95-93A5-385899D2D363}" presName="aNode" presStyleLbl="bgShp" presStyleIdx="2" presStyleCnt="6"/>
      <dgm:spPr/>
    </dgm:pt>
    <dgm:pt modelId="{0B06A611-1F18-40EE-B3B5-569344974201}" type="pres">
      <dgm:prSet presAssocID="{833CA976-6EB7-4B95-93A5-385899D2D363}" presName="textNode" presStyleLbl="bgShp" presStyleIdx="2" presStyleCnt="6"/>
      <dgm:spPr/>
    </dgm:pt>
    <dgm:pt modelId="{1FCD6B30-1FBC-4C86-94FD-409F5ABBB1ED}" type="pres">
      <dgm:prSet presAssocID="{833CA976-6EB7-4B95-93A5-385899D2D363}" presName="compChildNode" presStyleCnt="0"/>
      <dgm:spPr/>
    </dgm:pt>
    <dgm:pt modelId="{941C371C-C4A8-4E80-B294-296F6C1148AB}" type="pres">
      <dgm:prSet presAssocID="{833CA976-6EB7-4B95-93A5-385899D2D363}" presName="theInnerList" presStyleCnt="0"/>
      <dgm:spPr/>
    </dgm:pt>
    <dgm:pt modelId="{75298718-B7E9-4105-92A7-B4BB47863A61}" type="pres">
      <dgm:prSet presAssocID="{9A72570E-66E9-40E2-9959-8DA2EB3F8E5F}" presName="childNode" presStyleLbl="node1" presStyleIdx="4" presStyleCnt="20">
        <dgm:presLayoutVars>
          <dgm:bulletEnabled val="1"/>
        </dgm:presLayoutVars>
      </dgm:prSet>
      <dgm:spPr/>
    </dgm:pt>
    <dgm:pt modelId="{ABF5BA9C-9BA4-478F-96B8-6919501A2AC9}" type="pres">
      <dgm:prSet presAssocID="{9A72570E-66E9-40E2-9959-8DA2EB3F8E5F}" presName="aSpace2" presStyleCnt="0"/>
      <dgm:spPr/>
    </dgm:pt>
    <dgm:pt modelId="{EF54712C-FC0A-46ED-9FC4-2B5256E8A1A6}" type="pres">
      <dgm:prSet presAssocID="{E2BA3E35-38FE-4FC8-A3E7-ADA2B7B99FAE}" presName="childNode" presStyleLbl="node1" presStyleIdx="5" presStyleCnt="20">
        <dgm:presLayoutVars>
          <dgm:bulletEnabled val="1"/>
        </dgm:presLayoutVars>
      </dgm:prSet>
      <dgm:spPr/>
    </dgm:pt>
    <dgm:pt modelId="{EFAA107F-3007-443D-BF91-97E028927857}" type="pres">
      <dgm:prSet presAssocID="{E2BA3E35-38FE-4FC8-A3E7-ADA2B7B99FAE}" presName="aSpace2" presStyleCnt="0"/>
      <dgm:spPr/>
    </dgm:pt>
    <dgm:pt modelId="{9958A675-882C-4454-8BB0-ADE3EED3D069}" type="pres">
      <dgm:prSet presAssocID="{AC94A75F-8A24-4531-B621-8C88D701E5FC}" presName="childNode" presStyleLbl="node1" presStyleIdx="6" presStyleCnt="20">
        <dgm:presLayoutVars>
          <dgm:bulletEnabled val="1"/>
        </dgm:presLayoutVars>
      </dgm:prSet>
      <dgm:spPr/>
    </dgm:pt>
    <dgm:pt modelId="{B50952EF-A171-4C51-968B-BAEA81F1153D}" type="pres">
      <dgm:prSet presAssocID="{AC94A75F-8A24-4531-B621-8C88D701E5FC}" presName="aSpace2" presStyleCnt="0"/>
      <dgm:spPr/>
    </dgm:pt>
    <dgm:pt modelId="{44C52FCE-A448-4FB7-9D58-07D13B2FCB33}" type="pres">
      <dgm:prSet presAssocID="{922DFE65-ED04-4084-BC1F-3F2D976EE665}" presName="childNode" presStyleLbl="node1" presStyleIdx="7" presStyleCnt="20">
        <dgm:presLayoutVars>
          <dgm:bulletEnabled val="1"/>
        </dgm:presLayoutVars>
      </dgm:prSet>
      <dgm:spPr/>
    </dgm:pt>
    <dgm:pt modelId="{91A381B4-1E5C-47D7-9626-26ABDE30EC89}" type="pres">
      <dgm:prSet presAssocID="{833CA976-6EB7-4B95-93A5-385899D2D363}" presName="aSpace" presStyleCnt="0"/>
      <dgm:spPr/>
    </dgm:pt>
    <dgm:pt modelId="{168D0924-0348-4B41-8EB5-B4170731302B}" type="pres">
      <dgm:prSet presAssocID="{2D0D1612-E8B3-4C7D-BE46-0D9A69055D04}" presName="compNode" presStyleCnt="0"/>
      <dgm:spPr/>
    </dgm:pt>
    <dgm:pt modelId="{1AA150DB-93FF-4C07-914C-01CC25089423}" type="pres">
      <dgm:prSet presAssocID="{2D0D1612-E8B3-4C7D-BE46-0D9A69055D04}" presName="aNode" presStyleLbl="bgShp" presStyleIdx="3" presStyleCnt="6"/>
      <dgm:spPr/>
    </dgm:pt>
    <dgm:pt modelId="{500C985B-FC0B-4668-8D94-C4D16274BE78}" type="pres">
      <dgm:prSet presAssocID="{2D0D1612-E8B3-4C7D-BE46-0D9A69055D04}" presName="textNode" presStyleLbl="bgShp" presStyleIdx="3" presStyleCnt="6"/>
      <dgm:spPr/>
    </dgm:pt>
    <dgm:pt modelId="{6F3569CC-A009-4CF5-9BC2-095FC2F60ED1}" type="pres">
      <dgm:prSet presAssocID="{2D0D1612-E8B3-4C7D-BE46-0D9A69055D04}" presName="compChildNode" presStyleCnt="0"/>
      <dgm:spPr/>
    </dgm:pt>
    <dgm:pt modelId="{E2FB6219-1B4A-4157-8C2E-80D157711285}" type="pres">
      <dgm:prSet presAssocID="{2D0D1612-E8B3-4C7D-BE46-0D9A69055D04}" presName="theInnerList" presStyleCnt="0"/>
      <dgm:spPr/>
    </dgm:pt>
    <dgm:pt modelId="{100AAB07-C7B9-48AA-B880-F3235E1DD89E}" type="pres">
      <dgm:prSet presAssocID="{BDE69CA9-19B2-46BF-B463-81F1F5E731DD}" presName="childNode" presStyleLbl="node1" presStyleIdx="8" presStyleCnt="20">
        <dgm:presLayoutVars>
          <dgm:bulletEnabled val="1"/>
        </dgm:presLayoutVars>
      </dgm:prSet>
      <dgm:spPr/>
    </dgm:pt>
    <dgm:pt modelId="{8DA3885F-F35F-4190-892E-F4B7AC9F9629}" type="pres">
      <dgm:prSet presAssocID="{BDE69CA9-19B2-46BF-B463-81F1F5E731DD}" presName="aSpace2" presStyleCnt="0"/>
      <dgm:spPr/>
    </dgm:pt>
    <dgm:pt modelId="{9B0B60DC-98FA-479A-9AAB-7828BEA9FB40}" type="pres">
      <dgm:prSet presAssocID="{40E6B3AF-6928-4FDF-B2E9-AA3ABE6C302E}" presName="childNode" presStyleLbl="node1" presStyleIdx="9" presStyleCnt="20">
        <dgm:presLayoutVars>
          <dgm:bulletEnabled val="1"/>
        </dgm:presLayoutVars>
      </dgm:prSet>
      <dgm:spPr/>
    </dgm:pt>
    <dgm:pt modelId="{5B9BE4B6-9ECE-46A0-8231-075254107299}" type="pres">
      <dgm:prSet presAssocID="{40E6B3AF-6928-4FDF-B2E9-AA3ABE6C302E}" presName="aSpace2" presStyleCnt="0"/>
      <dgm:spPr/>
    </dgm:pt>
    <dgm:pt modelId="{56CB5A0E-A25D-4F4C-A279-9971C0333CFB}" type="pres">
      <dgm:prSet presAssocID="{F73B79E1-8BFE-4CD1-8430-CFDF85D9DA40}" presName="childNode" presStyleLbl="node1" presStyleIdx="10" presStyleCnt="20">
        <dgm:presLayoutVars>
          <dgm:bulletEnabled val="1"/>
        </dgm:presLayoutVars>
      </dgm:prSet>
      <dgm:spPr/>
    </dgm:pt>
    <dgm:pt modelId="{DF80D93E-0099-4249-B120-87F68433136E}" type="pres">
      <dgm:prSet presAssocID="{F73B79E1-8BFE-4CD1-8430-CFDF85D9DA40}" presName="aSpace2" presStyleCnt="0"/>
      <dgm:spPr/>
    </dgm:pt>
    <dgm:pt modelId="{D6338448-B925-4BF8-846C-E88193D11853}" type="pres">
      <dgm:prSet presAssocID="{F20400B1-7086-44FA-9214-14E3CCF05130}" presName="childNode" presStyleLbl="node1" presStyleIdx="11" presStyleCnt="20">
        <dgm:presLayoutVars>
          <dgm:bulletEnabled val="1"/>
        </dgm:presLayoutVars>
      </dgm:prSet>
      <dgm:spPr/>
    </dgm:pt>
    <dgm:pt modelId="{46EBABAC-7187-47C0-877F-BA92D790B1A9}" type="pres">
      <dgm:prSet presAssocID="{2D0D1612-E8B3-4C7D-BE46-0D9A69055D04}" presName="aSpace" presStyleCnt="0"/>
      <dgm:spPr/>
    </dgm:pt>
    <dgm:pt modelId="{88E68723-E08D-4681-A990-FA891F727E6D}" type="pres">
      <dgm:prSet presAssocID="{89EA7225-CCB3-4E1D-A06C-BD16E4DAFCE7}" presName="compNode" presStyleCnt="0"/>
      <dgm:spPr/>
    </dgm:pt>
    <dgm:pt modelId="{BC3D2C76-A377-484A-9E1E-E225F136CD00}" type="pres">
      <dgm:prSet presAssocID="{89EA7225-CCB3-4E1D-A06C-BD16E4DAFCE7}" presName="aNode" presStyleLbl="bgShp" presStyleIdx="4" presStyleCnt="6"/>
      <dgm:spPr/>
    </dgm:pt>
    <dgm:pt modelId="{103BE22B-815E-4DEE-8DB7-085F36527A01}" type="pres">
      <dgm:prSet presAssocID="{89EA7225-CCB3-4E1D-A06C-BD16E4DAFCE7}" presName="textNode" presStyleLbl="bgShp" presStyleIdx="4" presStyleCnt="6"/>
      <dgm:spPr/>
    </dgm:pt>
    <dgm:pt modelId="{E39D6096-C59E-4188-9281-323B6D2195D5}" type="pres">
      <dgm:prSet presAssocID="{89EA7225-CCB3-4E1D-A06C-BD16E4DAFCE7}" presName="compChildNode" presStyleCnt="0"/>
      <dgm:spPr/>
    </dgm:pt>
    <dgm:pt modelId="{5208FFA4-6470-4BBF-9A5E-204847B03F7C}" type="pres">
      <dgm:prSet presAssocID="{89EA7225-CCB3-4E1D-A06C-BD16E4DAFCE7}" presName="theInnerList" presStyleCnt="0"/>
      <dgm:spPr/>
    </dgm:pt>
    <dgm:pt modelId="{326F127A-0A17-4B00-8CB6-49160643085B}" type="pres">
      <dgm:prSet presAssocID="{67862853-AA31-4452-A090-88521B8E3E6A}" presName="childNode" presStyleLbl="node1" presStyleIdx="12" presStyleCnt="20">
        <dgm:presLayoutVars>
          <dgm:bulletEnabled val="1"/>
        </dgm:presLayoutVars>
      </dgm:prSet>
      <dgm:spPr/>
    </dgm:pt>
    <dgm:pt modelId="{DD338693-94F3-4868-B004-51DAA3E7D6F1}" type="pres">
      <dgm:prSet presAssocID="{67862853-AA31-4452-A090-88521B8E3E6A}" presName="aSpace2" presStyleCnt="0"/>
      <dgm:spPr/>
    </dgm:pt>
    <dgm:pt modelId="{E0E381D4-5E24-415F-B6E2-EA2963334A2D}" type="pres">
      <dgm:prSet presAssocID="{978B5338-39FB-4F7C-A417-969DD854C342}" presName="childNode" presStyleLbl="node1" presStyleIdx="13" presStyleCnt="20">
        <dgm:presLayoutVars>
          <dgm:bulletEnabled val="1"/>
        </dgm:presLayoutVars>
      </dgm:prSet>
      <dgm:spPr/>
    </dgm:pt>
    <dgm:pt modelId="{54A7013A-FBCA-4C31-A21B-D1B190A3E85B}" type="pres">
      <dgm:prSet presAssocID="{978B5338-39FB-4F7C-A417-969DD854C342}" presName="aSpace2" presStyleCnt="0"/>
      <dgm:spPr/>
    </dgm:pt>
    <dgm:pt modelId="{0E83000F-8F98-47EB-9337-A75817CAABB6}" type="pres">
      <dgm:prSet presAssocID="{3839E027-8C18-4B9E-A22E-881D17E34480}" presName="childNode" presStyleLbl="node1" presStyleIdx="14" presStyleCnt="20">
        <dgm:presLayoutVars>
          <dgm:bulletEnabled val="1"/>
        </dgm:presLayoutVars>
      </dgm:prSet>
      <dgm:spPr/>
    </dgm:pt>
    <dgm:pt modelId="{A55196CA-FAA9-468B-84E3-3C1D6D049F1C}" type="pres">
      <dgm:prSet presAssocID="{3839E027-8C18-4B9E-A22E-881D17E34480}" presName="aSpace2" presStyleCnt="0"/>
      <dgm:spPr/>
    </dgm:pt>
    <dgm:pt modelId="{0CF76E03-BFF2-4331-BBD8-B1B041D50788}" type="pres">
      <dgm:prSet presAssocID="{81E70946-79DA-4EC1-8397-FDF80B0DBC13}" presName="childNode" presStyleLbl="node1" presStyleIdx="15" presStyleCnt="20">
        <dgm:presLayoutVars>
          <dgm:bulletEnabled val="1"/>
        </dgm:presLayoutVars>
      </dgm:prSet>
      <dgm:spPr/>
    </dgm:pt>
    <dgm:pt modelId="{FB2779FA-CA71-4603-B48F-FD05D7E9AC55}" type="pres">
      <dgm:prSet presAssocID="{89EA7225-CCB3-4E1D-A06C-BD16E4DAFCE7}" presName="aSpace" presStyleCnt="0"/>
      <dgm:spPr/>
    </dgm:pt>
    <dgm:pt modelId="{A1FB6B74-3DA7-4054-856D-F83C3F1CB1AF}" type="pres">
      <dgm:prSet presAssocID="{2DBF6B40-AEDE-439E-8E59-7F2702894564}" presName="compNode" presStyleCnt="0"/>
      <dgm:spPr/>
    </dgm:pt>
    <dgm:pt modelId="{C57AB9EB-AD84-4DE9-9FF1-EB374D24ACEE}" type="pres">
      <dgm:prSet presAssocID="{2DBF6B40-AEDE-439E-8E59-7F2702894564}" presName="aNode" presStyleLbl="bgShp" presStyleIdx="5" presStyleCnt="6"/>
      <dgm:spPr/>
    </dgm:pt>
    <dgm:pt modelId="{6DC63890-63BF-4488-853E-6831C497B95E}" type="pres">
      <dgm:prSet presAssocID="{2DBF6B40-AEDE-439E-8E59-7F2702894564}" presName="textNode" presStyleLbl="bgShp" presStyleIdx="5" presStyleCnt="6"/>
      <dgm:spPr/>
    </dgm:pt>
    <dgm:pt modelId="{E5773CF6-ECF2-4A50-A83F-35E957CB19EF}" type="pres">
      <dgm:prSet presAssocID="{2DBF6B40-AEDE-439E-8E59-7F2702894564}" presName="compChildNode" presStyleCnt="0"/>
      <dgm:spPr/>
    </dgm:pt>
    <dgm:pt modelId="{971E59F3-9E03-4D0C-8392-B65E221D2DA4}" type="pres">
      <dgm:prSet presAssocID="{2DBF6B40-AEDE-439E-8E59-7F2702894564}" presName="theInnerList" presStyleCnt="0"/>
      <dgm:spPr/>
    </dgm:pt>
    <dgm:pt modelId="{699FF526-F7E6-4E5C-AFE5-FC8EDF5B4BE7}" type="pres">
      <dgm:prSet presAssocID="{72AB267F-B590-4EC2-947D-97561E9E8403}" presName="childNode" presStyleLbl="node1" presStyleIdx="16" presStyleCnt="20">
        <dgm:presLayoutVars>
          <dgm:bulletEnabled val="1"/>
        </dgm:presLayoutVars>
      </dgm:prSet>
      <dgm:spPr/>
    </dgm:pt>
    <dgm:pt modelId="{C66B19E5-2A84-4D1B-BD1B-A2F3C8126598}" type="pres">
      <dgm:prSet presAssocID="{72AB267F-B590-4EC2-947D-97561E9E8403}" presName="aSpace2" presStyleCnt="0"/>
      <dgm:spPr/>
    </dgm:pt>
    <dgm:pt modelId="{9575D8BA-2D3A-4808-8C0B-2CCE719409F2}" type="pres">
      <dgm:prSet presAssocID="{C00331CB-268F-4749-9ED7-C1E3726C0324}" presName="childNode" presStyleLbl="node1" presStyleIdx="17" presStyleCnt="20">
        <dgm:presLayoutVars>
          <dgm:bulletEnabled val="1"/>
        </dgm:presLayoutVars>
      </dgm:prSet>
      <dgm:spPr/>
    </dgm:pt>
    <dgm:pt modelId="{34555D2A-5654-4B9F-8A79-EC9965F15A87}" type="pres">
      <dgm:prSet presAssocID="{C00331CB-268F-4749-9ED7-C1E3726C0324}" presName="aSpace2" presStyleCnt="0"/>
      <dgm:spPr/>
    </dgm:pt>
    <dgm:pt modelId="{06B3FBE5-99C8-41F9-B150-8B5488608FDD}" type="pres">
      <dgm:prSet presAssocID="{6B2FF260-B92D-44C3-B0B1-FBF7A5C5273F}" presName="childNode" presStyleLbl="node1" presStyleIdx="18" presStyleCnt="20">
        <dgm:presLayoutVars>
          <dgm:bulletEnabled val="1"/>
        </dgm:presLayoutVars>
      </dgm:prSet>
      <dgm:spPr/>
    </dgm:pt>
    <dgm:pt modelId="{69404912-D4FB-4E01-8F8E-CED10B299DDF}" type="pres">
      <dgm:prSet presAssocID="{6B2FF260-B92D-44C3-B0B1-FBF7A5C5273F}" presName="aSpace2" presStyleCnt="0"/>
      <dgm:spPr/>
    </dgm:pt>
    <dgm:pt modelId="{D9F0AFF9-D82F-4AE7-8F43-311A296ED499}" type="pres">
      <dgm:prSet presAssocID="{A6E8B6BE-0392-4339-AD24-BFA39F2DF171}" presName="childNode" presStyleLbl="node1" presStyleIdx="19" presStyleCnt="20">
        <dgm:presLayoutVars>
          <dgm:bulletEnabled val="1"/>
        </dgm:presLayoutVars>
      </dgm:prSet>
      <dgm:spPr/>
    </dgm:pt>
  </dgm:ptLst>
  <dgm:cxnLst>
    <dgm:cxn modelId="{17A55B04-2500-466F-AFA0-14AD71AA3D10}" type="presOf" srcId="{A6E8B6BE-0392-4339-AD24-BFA39F2DF171}" destId="{D9F0AFF9-D82F-4AE7-8F43-311A296ED499}" srcOrd="0" destOrd="0" presId="urn:microsoft.com/office/officeart/2005/8/layout/lProcess2"/>
    <dgm:cxn modelId="{0A883805-3804-4DE5-A3FB-920805BD6162}" type="presOf" srcId="{89EA7225-CCB3-4E1D-A06C-BD16E4DAFCE7}" destId="{103BE22B-815E-4DEE-8DB7-085F36527A01}" srcOrd="1" destOrd="0" presId="urn:microsoft.com/office/officeart/2005/8/layout/lProcess2"/>
    <dgm:cxn modelId="{41480006-FF78-494C-A899-D28F903526AD}" type="presOf" srcId="{7B0950FF-7753-4740-910C-30839F1F9671}" destId="{BBE0EABC-AD5C-45F9-AC0B-45EB5BCFCAC5}" srcOrd="1" destOrd="0" presId="urn:microsoft.com/office/officeart/2005/8/layout/lProcess2"/>
    <dgm:cxn modelId="{78C83A06-0941-4DB0-BA3E-A55EB8CE2638}" type="presOf" srcId="{BDE69CA9-19B2-46BF-B463-81F1F5E731DD}" destId="{100AAB07-C7B9-48AA-B880-F3235E1DD89E}" srcOrd="0" destOrd="0" presId="urn:microsoft.com/office/officeart/2005/8/layout/lProcess2"/>
    <dgm:cxn modelId="{85802107-3A1F-40B0-BFF5-C9DCB377B4A7}" type="presOf" srcId="{AC94A75F-8A24-4531-B621-8C88D701E5FC}" destId="{9958A675-882C-4454-8BB0-ADE3EED3D069}" srcOrd="0" destOrd="0" presId="urn:microsoft.com/office/officeart/2005/8/layout/lProcess2"/>
    <dgm:cxn modelId="{B9D3DC0F-42D3-4C80-9855-89C036D009E0}" srcId="{2DBF6B40-AEDE-439E-8E59-7F2702894564}" destId="{C00331CB-268F-4749-9ED7-C1E3726C0324}" srcOrd="1" destOrd="0" parTransId="{48DB064E-3A77-4490-98BA-5DCAA987344C}" sibTransId="{B8C000A2-C9A7-468F-8D12-0E4FDD844A50}"/>
    <dgm:cxn modelId="{08A5B310-4A1F-4276-B111-1E9FD23342DA}" type="presOf" srcId="{3839E027-8C18-4B9E-A22E-881D17E34480}" destId="{0E83000F-8F98-47EB-9337-A75817CAABB6}" srcOrd="0" destOrd="0" presId="urn:microsoft.com/office/officeart/2005/8/layout/lProcess2"/>
    <dgm:cxn modelId="{F3DE5614-03A8-41C9-9EA3-1710B8E24E2A}" srcId="{DD2F381C-F244-457B-9D6D-B7196DB66662}" destId="{833CA976-6EB7-4B95-93A5-385899D2D363}" srcOrd="2" destOrd="0" parTransId="{C59E3791-7A0F-40C2-AF6E-204CEB753EAC}" sibTransId="{A4DABC2C-3C17-4812-9BEE-D23A1D8C67CA}"/>
    <dgm:cxn modelId="{13FF2F27-9258-4BD6-AC97-ABD3CF14B66C}" srcId="{833CA976-6EB7-4B95-93A5-385899D2D363}" destId="{AC94A75F-8A24-4531-B621-8C88D701E5FC}" srcOrd="2" destOrd="0" parTransId="{F3E23350-9501-4AD3-B061-63CB9D1A05AA}" sibTransId="{005EA644-DD80-4201-B687-C24C35C3C824}"/>
    <dgm:cxn modelId="{00F55927-40E3-4DCC-971B-C4A17DE55C97}" type="presOf" srcId="{6B2FF260-B92D-44C3-B0B1-FBF7A5C5273F}" destId="{06B3FBE5-99C8-41F9-B150-8B5488608FDD}" srcOrd="0" destOrd="0" presId="urn:microsoft.com/office/officeart/2005/8/layout/lProcess2"/>
    <dgm:cxn modelId="{F51BCA28-B5D7-4DC5-B4EE-FEE8CEA282C0}" srcId="{7B0950FF-7753-4740-910C-30839F1F9671}" destId="{EEA109DF-7336-43E1-A721-494A39DD3217}" srcOrd="0" destOrd="0" parTransId="{195A52F1-B620-4665-A6B9-223E8A3790C2}" sibTransId="{D468245B-6EFB-447E-825A-6DADF4113514}"/>
    <dgm:cxn modelId="{69F1E528-E60F-4166-811E-CD3B19870B8A}" type="presOf" srcId="{3DE9038C-C910-4780-92B2-3685D787C548}" destId="{1D64EA72-EBE2-4173-BF29-B822FD2DFA82}" srcOrd="0" destOrd="0" presId="urn:microsoft.com/office/officeart/2005/8/layout/lProcess2"/>
    <dgm:cxn modelId="{14E7142A-75EF-4B20-89CA-3A382ACC7347}" type="presOf" srcId="{72AB267F-B590-4EC2-947D-97561E9E8403}" destId="{699FF526-F7E6-4E5C-AFE5-FC8EDF5B4BE7}" srcOrd="0" destOrd="0" presId="urn:microsoft.com/office/officeart/2005/8/layout/lProcess2"/>
    <dgm:cxn modelId="{BF520935-3141-4CCC-BCC4-B272DC8FA7F0}" type="presOf" srcId="{2DBF6B40-AEDE-439E-8E59-7F2702894564}" destId="{6DC63890-63BF-4488-853E-6831C497B95E}" srcOrd="1" destOrd="0" presId="urn:microsoft.com/office/officeart/2005/8/layout/lProcess2"/>
    <dgm:cxn modelId="{4049C435-3020-4318-9808-4590C442B3B4}" srcId="{89EA7225-CCB3-4E1D-A06C-BD16E4DAFCE7}" destId="{81E70946-79DA-4EC1-8397-FDF80B0DBC13}" srcOrd="3" destOrd="0" parTransId="{43E33F35-B36A-425F-960B-3304EE5C94E8}" sibTransId="{5BE960CC-95ED-4D48-902B-16C5ECB08C94}"/>
    <dgm:cxn modelId="{5E975E36-F333-442E-AD79-900FE8B52BAF}" srcId="{2D0D1612-E8B3-4C7D-BE46-0D9A69055D04}" destId="{F20400B1-7086-44FA-9214-14E3CCF05130}" srcOrd="3" destOrd="0" parTransId="{5B510DE1-ACC6-472B-B5BA-AA674EAF5FF4}" sibTransId="{53E26CF3-419E-4A0B-A175-7C323EA3DD67}"/>
    <dgm:cxn modelId="{3405233C-2F14-43B7-B851-E7699B375051}" srcId="{DD2F381C-F244-457B-9D6D-B7196DB66662}" destId="{2D0D1612-E8B3-4C7D-BE46-0D9A69055D04}" srcOrd="3" destOrd="0" parTransId="{B030D356-8145-44B2-829C-A7153081DA20}" sibTransId="{4B00A161-8B5A-4150-9E65-F5151C928245}"/>
    <dgm:cxn modelId="{394B193E-7976-4980-A372-0A8679CB6342}" srcId="{89EA7225-CCB3-4E1D-A06C-BD16E4DAFCE7}" destId="{3839E027-8C18-4B9E-A22E-881D17E34480}" srcOrd="2" destOrd="0" parTransId="{8EDD3EA4-755B-46CE-AE3E-E2DA703A913F}" sibTransId="{164B56D8-0F98-4D80-8314-20810653453B}"/>
    <dgm:cxn modelId="{7D857C62-07D9-4ADD-AB42-0E262BFA166E}" type="presOf" srcId="{89EA7225-CCB3-4E1D-A06C-BD16E4DAFCE7}" destId="{BC3D2C76-A377-484A-9E1E-E225F136CD00}" srcOrd="0" destOrd="0" presId="urn:microsoft.com/office/officeart/2005/8/layout/lProcess2"/>
    <dgm:cxn modelId="{1C582C66-21DF-4A09-843B-992DDAE208BE}" type="presOf" srcId="{978B5338-39FB-4F7C-A417-969DD854C342}" destId="{E0E381D4-5E24-415F-B6E2-EA2963334A2D}" srcOrd="0" destOrd="0" presId="urn:microsoft.com/office/officeart/2005/8/layout/lProcess2"/>
    <dgm:cxn modelId="{4D74D268-66C6-47FA-8123-C6D230EF501A}" srcId="{2D0D1612-E8B3-4C7D-BE46-0D9A69055D04}" destId="{40E6B3AF-6928-4FDF-B2E9-AA3ABE6C302E}" srcOrd="1" destOrd="0" parTransId="{D87E63D8-7E9A-42E2-A499-0B52B11231B0}" sibTransId="{69B52CCA-F381-464B-8454-29A133FCBE6D}"/>
    <dgm:cxn modelId="{B10CA24B-7DA7-474C-A315-97FF16FD7377}" type="presOf" srcId="{833CA976-6EB7-4B95-93A5-385899D2D363}" destId="{0B06A611-1F18-40EE-B3B5-569344974201}" srcOrd="1" destOrd="0" presId="urn:microsoft.com/office/officeart/2005/8/layout/lProcess2"/>
    <dgm:cxn modelId="{BD053A6D-87C2-40BD-B5AE-EAFE30052A7B}" type="presOf" srcId="{3DE9038C-C910-4780-92B2-3685D787C548}" destId="{BBBE4235-875D-4530-B13F-F595A73027EE}" srcOrd="1" destOrd="0" presId="urn:microsoft.com/office/officeart/2005/8/layout/lProcess2"/>
    <dgm:cxn modelId="{ED73D84D-B2F5-441C-8CD6-7F2355AAE1FC}" srcId="{2DBF6B40-AEDE-439E-8E59-7F2702894564}" destId="{72AB267F-B590-4EC2-947D-97561E9E8403}" srcOrd="0" destOrd="0" parTransId="{688354B8-9069-4D22-AAD4-641841944A74}" sibTransId="{00C9219F-6A56-4AB0-94AA-20FE4AF13035}"/>
    <dgm:cxn modelId="{4BDA1774-3E19-4EF0-B572-92A842F7E2CB}" srcId="{3DE9038C-C910-4780-92B2-3685D787C548}" destId="{A68E60FF-B653-4A3F-8C93-1C389D6FAD5E}" srcOrd="1" destOrd="0" parTransId="{B80A2267-04C6-4B68-A767-BDEF6CEFB0C1}" sibTransId="{E319A687-0B6C-4481-9CE9-B002C84E0E3B}"/>
    <dgm:cxn modelId="{D59D7255-3C12-44DA-9FE5-AAE0A0481E62}" type="presOf" srcId="{C56772D3-E2D8-498A-A2C2-F8FD2CC4BF54}" destId="{3C7FF20B-E3C8-4568-9BD7-0C20634D2813}" srcOrd="0" destOrd="0" presId="urn:microsoft.com/office/officeart/2005/8/layout/lProcess2"/>
    <dgm:cxn modelId="{6304E675-F712-4F7B-AEA6-8D51954E5725}" type="presOf" srcId="{E2BA3E35-38FE-4FC8-A3E7-ADA2B7B99FAE}" destId="{EF54712C-FC0A-46ED-9FC4-2B5256E8A1A6}" srcOrd="0" destOrd="0" presId="urn:microsoft.com/office/officeart/2005/8/layout/lProcess2"/>
    <dgm:cxn modelId="{86B15257-02C3-4F55-AA88-76DEA2C7F025}" type="presOf" srcId="{922DFE65-ED04-4084-BC1F-3F2D976EE665}" destId="{44C52FCE-A448-4FB7-9D58-07D13B2FCB33}" srcOrd="0" destOrd="0" presId="urn:microsoft.com/office/officeart/2005/8/layout/lProcess2"/>
    <dgm:cxn modelId="{723A7A59-EDE1-49CB-AC23-58C7C36C3F36}" type="presOf" srcId="{40E6B3AF-6928-4FDF-B2E9-AA3ABE6C302E}" destId="{9B0B60DC-98FA-479A-9AAB-7828BEA9FB40}" srcOrd="0" destOrd="0" presId="urn:microsoft.com/office/officeart/2005/8/layout/lProcess2"/>
    <dgm:cxn modelId="{4EFF027A-DA41-47A3-88FD-9D1D2F20D127}" srcId="{2DBF6B40-AEDE-439E-8E59-7F2702894564}" destId="{6B2FF260-B92D-44C3-B0B1-FBF7A5C5273F}" srcOrd="2" destOrd="0" parTransId="{3DE15DE1-2EEA-4C73-B008-103DE51F0776}" sibTransId="{8A2AA486-62E4-4DE1-A8E5-494CF45E0319}"/>
    <dgm:cxn modelId="{B2C3477B-5C1E-4F01-928A-BF17CC2F9CA4}" type="presOf" srcId="{F20400B1-7086-44FA-9214-14E3CCF05130}" destId="{D6338448-B925-4BF8-846C-E88193D11853}" srcOrd="0" destOrd="0" presId="urn:microsoft.com/office/officeart/2005/8/layout/lProcess2"/>
    <dgm:cxn modelId="{7502B498-8FE9-40F4-A797-8DA14EB67D15}" type="presOf" srcId="{2DBF6B40-AEDE-439E-8E59-7F2702894564}" destId="{C57AB9EB-AD84-4DE9-9FF1-EB374D24ACEE}" srcOrd="0" destOrd="0" presId="urn:microsoft.com/office/officeart/2005/8/layout/lProcess2"/>
    <dgm:cxn modelId="{DF7CC69B-A1D9-4DC2-A740-C2C8523427BE}" srcId="{2D0D1612-E8B3-4C7D-BE46-0D9A69055D04}" destId="{F73B79E1-8BFE-4CD1-8430-CFDF85D9DA40}" srcOrd="2" destOrd="0" parTransId="{3CC920ED-7D88-4D3F-BA16-D6FFAB5CB7E0}" sibTransId="{62377C0B-6B16-4036-8B6D-F223C9F152CB}"/>
    <dgm:cxn modelId="{AA4DA89D-19CF-4892-8B68-AB71EEDB6222}" type="presOf" srcId="{F73B79E1-8BFE-4CD1-8430-CFDF85D9DA40}" destId="{56CB5A0E-A25D-4F4C-A279-9971C0333CFB}" srcOrd="0" destOrd="0" presId="urn:microsoft.com/office/officeart/2005/8/layout/lProcess2"/>
    <dgm:cxn modelId="{84A80EA3-697F-404B-9830-C80CB2CDC751}" type="presOf" srcId="{DD2F381C-F244-457B-9D6D-B7196DB66662}" destId="{70F1AC45-0C26-4360-9834-A1A4962D3862}" srcOrd="0" destOrd="0" presId="urn:microsoft.com/office/officeart/2005/8/layout/lProcess2"/>
    <dgm:cxn modelId="{B3951EA3-D6FC-427A-B479-2FE36BCFADA9}" type="presOf" srcId="{2D0D1612-E8B3-4C7D-BE46-0D9A69055D04}" destId="{1AA150DB-93FF-4C07-914C-01CC25089423}" srcOrd="0" destOrd="0" presId="urn:microsoft.com/office/officeart/2005/8/layout/lProcess2"/>
    <dgm:cxn modelId="{71C1D4A9-2BDD-4123-9CC7-A4E48ADA6E27}" srcId="{DD2F381C-F244-457B-9D6D-B7196DB66662}" destId="{2DBF6B40-AEDE-439E-8E59-7F2702894564}" srcOrd="5" destOrd="0" parTransId="{8EECEA71-0D85-4A68-B526-F06F175E585B}" sibTransId="{A07725DC-9368-4B23-A87B-A1910FF9FB3A}"/>
    <dgm:cxn modelId="{59852DB3-8302-449A-BFF7-1A46E34F505C}" type="presOf" srcId="{7CCB97D6-5C56-4BAC-B817-57053484E69F}" destId="{E6A42B7E-70D9-4D13-B87F-8D816375E628}" srcOrd="0" destOrd="0" presId="urn:microsoft.com/office/officeart/2005/8/layout/lProcess2"/>
    <dgm:cxn modelId="{4802B5B6-5DD9-46ED-970E-1B44B8CC65DC}" type="presOf" srcId="{2D0D1612-E8B3-4C7D-BE46-0D9A69055D04}" destId="{500C985B-FC0B-4668-8D94-C4D16274BE78}" srcOrd="1" destOrd="0" presId="urn:microsoft.com/office/officeart/2005/8/layout/lProcess2"/>
    <dgm:cxn modelId="{EFABDFBD-46FE-49BC-AB4B-7714FB86FF8D}" type="presOf" srcId="{833CA976-6EB7-4B95-93A5-385899D2D363}" destId="{DBDE1970-4A63-417B-B665-066E0C46A8ED}" srcOrd="0" destOrd="0" presId="urn:microsoft.com/office/officeart/2005/8/layout/lProcess2"/>
    <dgm:cxn modelId="{D3A7E8C1-00C7-4488-99DC-CAE244B86CB8}" type="presOf" srcId="{EEA109DF-7336-43E1-A721-494A39DD3217}" destId="{CEB75D05-E761-4C72-B372-C28A8D5F97E5}" srcOrd="0" destOrd="0" presId="urn:microsoft.com/office/officeart/2005/8/layout/lProcess2"/>
    <dgm:cxn modelId="{D368D3C3-2E7F-47EA-9ACA-F885D4596C28}" srcId="{833CA976-6EB7-4B95-93A5-385899D2D363}" destId="{9A72570E-66E9-40E2-9959-8DA2EB3F8E5F}" srcOrd="0" destOrd="0" parTransId="{B775FD32-F548-4655-A528-596CB1BAA9EA}" sibTransId="{2902A74A-E2DE-49A3-951D-5E6B432BD0A2}"/>
    <dgm:cxn modelId="{1AD912C5-3ADE-4632-97AF-E44C2BD7918B}" srcId="{2DBF6B40-AEDE-439E-8E59-7F2702894564}" destId="{A6E8B6BE-0392-4339-AD24-BFA39F2DF171}" srcOrd="3" destOrd="0" parTransId="{9EB4937D-D985-4E04-BA3D-EAED65F29D11}" sibTransId="{15C9E3AE-FD6F-4AFF-BC63-C8F54057F177}"/>
    <dgm:cxn modelId="{AB4E72CA-5E81-43B0-80A7-CE5461166960}" srcId="{89EA7225-CCB3-4E1D-A06C-BD16E4DAFCE7}" destId="{978B5338-39FB-4F7C-A417-969DD854C342}" srcOrd="1" destOrd="0" parTransId="{06AC4CA2-B802-46DA-92F2-2BD3D2205FDA}" sibTransId="{91154B52-4993-4A49-A11B-BDC88174919A}"/>
    <dgm:cxn modelId="{0F8C9FCB-8F6E-466F-88CD-336836B89A93}" type="presOf" srcId="{7B0950FF-7753-4740-910C-30839F1F9671}" destId="{98924723-227C-476C-B7FC-AB8FC497DF82}" srcOrd="0" destOrd="0" presId="urn:microsoft.com/office/officeart/2005/8/layout/lProcess2"/>
    <dgm:cxn modelId="{904BA0CF-14B0-4687-93E8-4883746D0FCE}" srcId="{833CA976-6EB7-4B95-93A5-385899D2D363}" destId="{E2BA3E35-38FE-4FC8-A3E7-ADA2B7B99FAE}" srcOrd="1" destOrd="0" parTransId="{A6DA4DB3-BC2E-4BA3-9340-708F37C2D655}" sibTransId="{7CEC7764-4DC5-406F-A6F1-232472CD1622}"/>
    <dgm:cxn modelId="{1B8E63D3-243C-49BA-8C44-68D72F4CB6A5}" srcId="{89EA7225-CCB3-4E1D-A06C-BD16E4DAFCE7}" destId="{67862853-AA31-4452-A090-88521B8E3E6A}" srcOrd="0" destOrd="0" parTransId="{171C250A-2F4D-4BD9-B2D6-1E7D0B8D6DE0}" sibTransId="{92E7AF5D-87E2-436E-B5EE-393DEE95C94A}"/>
    <dgm:cxn modelId="{1A6F26DB-CE3C-4FA8-9B9C-6B990F4B2FF8}" srcId="{DD2F381C-F244-457B-9D6D-B7196DB66662}" destId="{7B0950FF-7753-4740-910C-30839F1F9671}" srcOrd="1" destOrd="0" parTransId="{48F167A7-39BB-4556-BC7A-AC505A4940FC}" sibTransId="{4F64B145-A7CD-4A85-97A6-7ECC887CCA88}"/>
    <dgm:cxn modelId="{52FD04DD-43CF-434C-80CF-696F64AA8D7A}" srcId="{7B0950FF-7753-4740-910C-30839F1F9671}" destId="{C56772D3-E2D8-498A-A2C2-F8FD2CC4BF54}" srcOrd="1" destOrd="0" parTransId="{C2414AD1-F1A8-4870-8164-E7182AC301AA}" sibTransId="{EB10862F-8D73-45E1-8AF3-E94C05648007}"/>
    <dgm:cxn modelId="{9ED5EFE0-F9EE-4B80-85F8-8A792AF9229F}" type="presOf" srcId="{67862853-AA31-4452-A090-88521B8E3E6A}" destId="{326F127A-0A17-4B00-8CB6-49160643085B}" srcOrd="0" destOrd="0" presId="urn:microsoft.com/office/officeart/2005/8/layout/lProcess2"/>
    <dgm:cxn modelId="{809E46E5-5941-4345-9370-4AF903D7F817}" type="presOf" srcId="{A68E60FF-B653-4A3F-8C93-1C389D6FAD5E}" destId="{C9300D84-98AD-4CDF-BFD6-61CBD9CAA0FB}" srcOrd="0" destOrd="0" presId="urn:microsoft.com/office/officeart/2005/8/layout/lProcess2"/>
    <dgm:cxn modelId="{A8B9BBE6-D1EA-407E-853F-C9E0929117F1}" type="presOf" srcId="{81E70946-79DA-4EC1-8397-FDF80B0DBC13}" destId="{0CF76E03-BFF2-4331-BBD8-B1B041D50788}" srcOrd="0" destOrd="0" presId="urn:microsoft.com/office/officeart/2005/8/layout/lProcess2"/>
    <dgm:cxn modelId="{502095E8-26C2-425F-BA98-8BB832F371E7}" srcId="{DD2F381C-F244-457B-9D6D-B7196DB66662}" destId="{89EA7225-CCB3-4E1D-A06C-BD16E4DAFCE7}" srcOrd="4" destOrd="0" parTransId="{DD5A0460-7147-4F20-821B-D20917A2BF49}" sibTransId="{17007A02-44F4-404A-87D4-45CB4D3844A1}"/>
    <dgm:cxn modelId="{21D6FEEF-72ED-40B0-BDB6-9C7257223BBD}" type="presOf" srcId="{9A72570E-66E9-40E2-9959-8DA2EB3F8E5F}" destId="{75298718-B7E9-4105-92A7-B4BB47863A61}" srcOrd="0" destOrd="0" presId="urn:microsoft.com/office/officeart/2005/8/layout/lProcess2"/>
    <dgm:cxn modelId="{D3781DF3-1085-4AE3-AA66-961FE4ADE314}" srcId="{3DE9038C-C910-4780-92B2-3685D787C548}" destId="{7CCB97D6-5C56-4BAC-B817-57053484E69F}" srcOrd="0" destOrd="0" parTransId="{E1340831-A882-4837-9C48-135F20061C7A}" sibTransId="{87C5BEB3-5F80-4298-AD49-80B57262C613}"/>
    <dgm:cxn modelId="{6333A4F4-1719-4669-B335-8C0D5374A89A}" srcId="{833CA976-6EB7-4B95-93A5-385899D2D363}" destId="{922DFE65-ED04-4084-BC1F-3F2D976EE665}" srcOrd="3" destOrd="0" parTransId="{98926987-136B-444E-A747-D9B5AC9356CC}" sibTransId="{ECA2E8AB-EF3E-466E-852C-6EA5AF69821D}"/>
    <dgm:cxn modelId="{2B553DF5-AA51-411D-B859-20053C95A579}" srcId="{2D0D1612-E8B3-4C7D-BE46-0D9A69055D04}" destId="{BDE69CA9-19B2-46BF-B463-81F1F5E731DD}" srcOrd="0" destOrd="0" parTransId="{A28EC23D-098E-4A7D-9108-2AC73B1654C7}" sibTransId="{E4E97656-02F0-4C8A-AB4B-396853AA74A7}"/>
    <dgm:cxn modelId="{681BA3FA-B304-4850-900B-1C47499E85C8}" type="presOf" srcId="{C00331CB-268F-4749-9ED7-C1E3726C0324}" destId="{9575D8BA-2D3A-4808-8C0B-2CCE719409F2}" srcOrd="0" destOrd="0" presId="urn:microsoft.com/office/officeart/2005/8/layout/lProcess2"/>
    <dgm:cxn modelId="{F641F0FA-51BC-43C7-97B2-BE50DBB551B9}" srcId="{DD2F381C-F244-457B-9D6D-B7196DB66662}" destId="{3DE9038C-C910-4780-92B2-3685D787C548}" srcOrd="0" destOrd="0" parTransId="{9C27985B-5326-46CF-8904-AD5E6C3E9283}" sibTransId="{5C3C66F2-89BE-4784-B7B8-A75461CC9B38}"/>
    <dgm:cxn modelId="{FB5DB1F9-86E3-468E-B642-41FED9E12208}" type="presParOf" srcId="{70F1AC45-0C26-4360-9834-A1A4962D3862}" destId="{6242B564-3DCB-41B9-8359-90A062A2B4DA}" srcOrd="0" destOrd="0" presId="urn:microsoft.com/office/officeart/2005/8/layout/lProcess2"/>
    <dgm:cxn modelId="{8F4AA739-167B-481B-A2E0-5DC7C3A31E04}" type="presParOf" srcId="{6242B564-3DCB-41B9-8359-90A062A2B4DA}" destId="{1D64EA72-EBE2-4173-BF29-B822FD2DFA82}" srcOrd="0" destOrd="0" presId="urn:microsoft.com/office/officeart/2005/8/layout/lProcess2"/>
    <dgm:cxn modelId="{66288697-3A41-4CEC-8BC8-6FFF04085558}" type="presParOf" srcId="{6242B564-3DCB-41B9-8359-90A062A2B4DA}" destId="{BBBE4235-875D-4530-B13F-F595A73027EE}" srcOrd="1" destOrd="0" presId="urn:microsoft.com/office/officeart/2005/8/layout/lProcess2"/>
    <dgm:cxn modelId="{334F11DC-EA11-4813-9F4D-1C47B55C5378}" type="presParOf" srcId="{6242B564-3DCB-41B9-8359-90A062A2B4DA}" destId="{3AE833B6-A906-46FC-807D-BDD05D9DDE4C}" srcOrd="2" destOrd="0" presId="urn:microsoft.com/office/officeart/2005/8/layout/lProcess2"/>
    <dgm:cxn modelId="{CCF0D965-6826-46EC-AF02-C5A7B1F818D6}" type="presParOf" srcId="{3AE833B6-A906-46FC-807D-BDD05D9DDE4C}" destId="{22961846-88AA-47EF-A312-D0E5346559CF}" srcOrd="0" destOrd="0" presId="urn:microsoft.com/office/officeart/2005/8/layout/lProcess2"/>
    <dgm:cxn modelId="{D066300C-A0C6-4992-BB61-74B7D7047F83}" type="presParOf" srcId="{22961846-88AA-47EF-A312-D0E5346559CF}" destId="{E6A42B7E-70D9-4D13-B87F-8D816375E628}" srcOrd="0" destOrd="0" presId="urn:microsoft.com/office/officeart/2005/8/layout/lProcess2"/>
    <dgm:cxn modelId="{CA5E32C9-0B52-4336-BE71-A5EEFDEA716C}" type="presParOf" srcId="{22961846-88AA-47EF-A312-D0E5346559CF}" destId="{A935A307-533F-47DF-A5CD-6D53CE6E38FE}" srcOrd="1" destOrd="0" presId="urn:microsoft.com/office/officeart/2005/8/layout/lProcess2"/>
    <dgm:cxn modelId="{BD091F1F-E2F5-450C-AE85-364D0F92DFA0}" type="presParOf" srcId="{22961846-88AA-47EF-A312-D0E5346559CF}" destId="{C9300D84-98AD-4CDF-BFD6-61CBD9CAA0FB}" srcOrd="2" destOrd="0" presId="urn:microsoft.com/office/officeart/2005/8/layout/lProcess2"/>
    <dgm:cxn modelId="{F1B93DD7-34FF-4B6D-86AD-404295738695}" type="presParOf" srcId="{70F1AC45-0C26-4360-9834-A1A4962D3862}" destId="{CC88111F-7925-442A-A04A-73E19273DEB5}" srcOrd="1" destOrd="0" presId="urn:microsoft.com/office/officeart/2005/8/layout/lProcess2"/>
    <dgm:cxn modelId="{2D8B255E-71C2-485D-BFD3-2834E8650382}" type="presParOf" srcId="{70F1AC45-0C26-4360-9834-A1A4962D3862}" destId="{964F78DE-30E1-42BE-9B5B-8D65C8D51DB2}" srcOrd="2" destOrd="0" presId="urn:microsoft.com/office/officeart/2005/8/layout/lProcess2"/>
    <dgm:cxn modelId="{80152732-3CC0-40D5-A355-57CFA4192D40}" type="presParOf" srcId="{964F78DE-30E1-42BE-9B5B-8D65C8D51DB2}" destId="{98924723-227C-476C-B7FC-AB8FC497DF82}" srcOrd="0" destOrd="0" presId="urn:microsoft.com/office/officeart/2005/8/layout/lProcess2"/>
    <dgm:cxn modelId="{DEC53437-218B-4A47-8E47-5E0BCF58D5B1}" type="presParOf" srcId="{964F78DE-30E1-42BE-9B5B-8D65C8D51DB2}" destId="{BBE0EABC-AD5C-45F9-AC0B-45EB5BCFCAC5}" srcOrd="1" destOrd="0" presId="urn:microsoft.com/office/officeart/2005/8/layout/lProcess2"/>
    <dgm:cxn modelId="{A1702474-B851-41D5-8382-94223BA107B4}" type="presParOf" srcId="{964F78DE-30E1-42BE-9B5B-8D65C8D51DB2}" destId="{65C14C1A-1E14-420D-9DAE-21EC5935CBC5}" srcOrd="2" destOrd="0" presId="urn:microsoft.com/office/officeart/2005/8/layout/lProcess2"/>
    <dgm:cxn modelId="{0A1073E7-697D-4C40-BF19-1EED408FF5F8}" type="presParOf" srcId="{65C14C1A-1E14-420D-9DAE-21EC5935CBC5}" destId="{72A205D8-D31E-43A9-A00C-B45E6C5495B7}" srcOrd="0" destOrd="0" presId="urn:microsoft.com/office/officeart/2005/8/layout/lProcess2"/>
    <dgm:cxn modelId="{9531C887-0A3B-4969-B3E3-B1F5CD6DDCAE}" type="presParOf" srcId="{72A205D8-D31E-43A9-A00C-B45E6C5495B7}" destId="{CEB75D05-E761-4C72-B372-C28A8D5F97E5}" srcOrd="0" destOrd="0" presId="urn:microsoft.com/office/officeart/2005/8/layout/lProcess2"/>
    <dgm:cxn modelId="{093A9B2E-91C6-4773-B71F-692DF369AFDB}" type="presParOf" srcId="{72A205D8-D31E-43A9-A00C-B45E6C5495B7}" destId="{D93914FD-8A6C-4B53-B60C-A66A2E8649EE}" srcOrd="1" destOrd="0" presId="urn:microsoft.com/office/officeart/2005/8/layout/lProcess2"/>
    <dgm:cxn modelId="{5B996511-0A7A-4CF1-BBEE-454770C6B2D0}" type="presParOf" srcId="{72A205D8-D31E-43A9-A00C-B45E6C5495B7}" destId="{3C7FF20B-E3C8-4568-9BD7-0C20634D2813}" srcOrd="2" destOrd="0" presId="urn:microsoft.com/office/officeart/2005/8/layout/lProcess2"/>
    <dgm:cxn modelId="{31AD3081-F9FA-4A7C-B4B0-9CC708FD2545}" type="presParOf" srcId="{70F1AC45-0C26-4360-9834-A1A4962D3862}" destId="{DE145174-E3CB-41B7-A14B-975AF532554D}" srcOrd="3" destOrd="0" presId="urn:microsoft.com/office/officeart/2005/8/layout/lProcess2"/>
    <dgm:cxn modelId="{8BE0883D-AC6B-47F0-8F99-13A2A2941CCB}" type="presParOf" srcId="{70F1AC45-0C26-4360-9834-A1A4962D3862}" destId="{49BF79B7-13F6-4640-B0AB-538BB3B291EC}" srcOrd="4" destOrd="0" presId="urn:microsoft.com/office/officeart/2005/8/layout/lProcess2"/>
    <dgm:cxn modelId="{99E6566E-1D99-488D-9C93-98AA3C934DC6}" type="presParOf" srcId="{49BF79B7-13F6-4640-B0AB-538BB3B291EC}" destId="{DBDE1970-4A63-417B-B665-066E0C46A8ED}" srcOrd="0" destOrd="0" presId="urn:microsoft.com/office/officeart/2005/8/layout/lProcess2"/>
    <dgm:cxn modelId="{A619E835-273F-4D50-BD35-7D38CC0B2B9A}" type="presParOf" srcId="{49BF79B7-13F6-4640-B0AB-538BB3B291EC}" destId="{0B06A611-1F18-40EE-B3B5-569344974201}" srcOrd="1" destOrd="0" presId="urn:microsoft.com/office/officeart/2005/8/layout/lProcess2"/>
    <dgm:cxn modelId="{CEC57C14-1956-4B63-96EB-00CE4F5ED942}" type="presParOf" srcId="{49BF79B7-13F6-4640-B0AB-538BB3B291EC}" destId="{1FCD6B30-1FBC-4C86-94FD-409F5ABBB1ED}" srcOrd="2" destOrd="0" presId="urn:microsoft.com/office/officeart/2005/8/layout/lProcess2"/>
    <dgm:cxn modelId="{E844EF22-DA1F-44DF-9126-6E9042C0253A}" type="presParOf" srcId="{1FCD6B30-1FBC-4C86-94FD-409F5ABBB1ED}" destId="{941C371C-C4A8-4E80-B294-296F6C1148AB}" srcOrd="0" destOrd="0" presId="urn:microsoft.com/office/officeart/2005/8/layout/lProcess2"/>
    <dgm:cxn modelId="{A9A52508-69C3-4E84-8CAA-7339043B3D89}" type="presParOf" srcId="{941C371C-C4A8-4E80-B294-296F6C1148AB}" destId="{75298718-B7E9-4105-92A7-B4BB47863A61}" srcOrd="0" destOrd="0" presId="urn:microsoft.com/office/officeart/2005/8/layout/lProcess2"/>
    <dgm:cxn modelId="{FDB46F14-CAE5-422A-8AFC-9CE2F2636236}" type="presParOf" srcId="{941C371C-C4A8-4E80-B294-296F6C1148AB}" destId="{ABF5BA9C-9BA4-478F-96B8-6919501A2AC9}" srcOrd="1" destOrd="0" presId="urn:microsoft.com/office/officeart/2005/8/layout/lProcess2"/>
    <dgm:cxn modelId="{207A176C-45D6-494B-A47F-D98923F83421}" type="presParOf" srcId="{941C371C-C4A8-4E80-B294-296F6C1148AB}" destId="{EF54712C-FC0A-46ED-9FC4-2B5256E8A1A6}" srcOrd="2" destOrd="0" presId="urn:microsoft.com/office/officeart/2005/8/layout/lProcess2"/>
    <dgm:cxn modelId="{043DA14D-28EA-426E-92F3-88A43ACEDE66}" type="presParOf" srcId="{941C371C-C4A8-4E80-B294-296F6C1148AB}" destId="{EFAA107F-3007-443D-BF91-97E028927857}" srcOrd="3" destOrd="0" presId="urn:microsoft.com/office/officeart/2005/8/layout/lProcess2"/>
    <dgm:cxn modelId="{C03FA8CB-D775-45DE-82B3-453764D2B340}" type="presParOf" srcId="{941C371C-C4A8-4E80-B294-296F6C1148AB}" destId="{9958A675-882C-4454-8BB0-ADE3EED3D069}" srcOrd="4" destOrd="0" presId="urn:microsoft.com/office/officeart/2005/8/layout/lProcess2"/>
    <dgm:cxn modelId="{66DB2188-2C85-49DE-913C-444F4FA598BC}" type="presParOf" srcId="{941C371C-C4A8-4E80-B294-296F6C1148AB}" destId="{B50952EF-A171-4C51-968B-BAEA81F1153D}" srcOrd="5" destOrd="0" presId="urn:microsoft.com/office/officeart/2005/8/layout/lProcess2"/>
    <dgm:cxn modelId="{210C7E43-F578-4FA7-AF12-ED8519A9AE7D}" type="presParOf" srcId="{941C371C-C4A8-4E80-B294-296F6C1148AB}" destId="{44C52FCE-A448-4FB7-9D58-07D13B2FCB33}" srcOrd="6" destOrd="0" presId="urn:microsoft.com/office/officeart/2005/8/layout/lProcess2"/>
    <dgm:cxn modelId="{C8BB96EB-0BB5-4EC8-830F-05CC3755D954}" type="presParOf" srcId="{70F1AC45-0C26-4360-9834-A1A4962D3862}" destId="{91A381B4-1E5C-47D7-9626-26ABDE30EC89}" srcOrd="5" destOrd="0" presId="urn:microsoft.com/office/officeart/2005/8/layout/lProcess2"/>
    <dgm:cxn modelId="{907711DB-7376-47DB-B37E-6BE5CBC3737B}" type="presParOf" srcId="{70F1AC45-0C26-4360-9834-A1A4962D3862}" destId="{168D0924-0348-4B41-8EB5-B4170731302B}" srcOrd="6" destOrd="0" presId="urn:microsoft.com/office/officeart/2005/8/layout/lProcess2"/>
    <dgm:cxn modelId="{589D3D3C-28F5-48B8-A83C-69AD0CC49D32}" type="presParOf" srcId="{168D0924-0348-4B41-8EB5-B4170731302B}" destId="{1AA150DB-93FF-4C07-914C-01CC25089423}" srcOrd="0" destOrd="0" presId="urn:microsoft.com/office/officeart/2005/8/layout/lProcess2"/>
    <dgm:cxn modelId="{1D59BF2A-7E62-4D76-8019-9AF4CE658A94}" type="presParOf" srcId="{168D0924-0348-4B41-8EB5-B4170731302B}" destId="{500C985B-FC0B-4668-8D94-C4D16274BE78}" srcOrd="1" destOrd="0" presId="urn:microsoft.com/office/officeart/2005/8/layout/lProcess2"/>
    <dgm:cxn modelId="{CEE03692-2459-45DE-A7AB-59B0A9A525B2}" type="presParOf" srcId="{168D0924-0348-4B41-8EB5-B4170731302B}" destId="{6F3569CC-A009-4CF5-9BC2-095FC2F60ED1}" srcOrd="2" destOrd="0" presId="urn:microsoft.com/office/officeart/2005/8/layout/lProcess2"/>
    <dgm:cxn modelId="{16C65455-8126-4EE4-90EE-BA861230C42C}" type="presParOf" srcId="{6F3569CC-A009-4CF5-9BC2-095FC2F60ED1}" destId="{E2FB6219-1B4A-4157-8C2E-80D157711285}" srcOrd="0" destOrd="0" presId="urn:microsoft.com/office/officeart/2005/8/layout/lProcess2"/>
    <dgm:cxn modelId="{CD7CF5AD-73CA-45CA-AEDB-88EF12570F26}" type="presParOf" srcId="{E2FB6219-1B4A-4157-8C2E-80D157711285}" destId="{100AAB07-C7B9-48AA-B880-F3235E1DD89E}" srcOrd="0" destOrd="0" presId="urn:microsoft.com/office/officeart/2005/8/layout/lProcess2"/>
    <dgm:cxn modelId="{08242388-D0F3-4AFB-A690-9C09001610CB}" type="presParOf" srcId="{E2FB6219-1B4A-4157-8C2E-80D157711285}" destId="{8DA3885F-F35F-4190-892E-F4B7AC9F9629}" srcOrd="1" destOrd="0" presId="urn:microsoft.com/office/officeart/2005/8/layout/lProcess2"/>
    <dgm:cxn modelId="{7710EC4F-0A67-4D24-922B-C045F49749E6}" type="presParOf" srcId="{E2FB6219-1B4A-4157-8C2E-80D157711285}" destId="{9B0B60DC-98FA-479A-9AAB-7828BEA9FB40}" srcOrd="2" destOrd="0" presId="urn:microsoft.com/office/officeart/2005/8/layout/lProcess2"/>
    <dgm:cxn modelId="{68C35AE2-F4F1-4ECD-82D4-305AC382DD1F}" type="presParOf" srcId="{E2FB6219-1B4A-4157-8C2E-80D157711285}" destId="{5B9BE4B6-9ECE-46A0-8231-075254107299}" srcOrd="3" destOrd="0" presId="urn:microsoft.com/office/officeart/2005/8/layout/lProcess2"/>
    <dgm:cxn modelId="{B327AE21-29B7-4778-9F6C-E7842ECB080D}" type="presParOf" srcId="{E2FB6219-1B4A-4157-8C2E-80D157711285}" destId="{56CB5A0E-A25D-4F4C-A279-9971C0333CFB}" srcOrd="4" destOrd="0" presId="urn:microsoft.com/office/officeart/2005/8/layout/lProcess2"/>
    <dgm:cxn modelId="{4718E192-CE31-432B-9074-2AE5CB97F8C6}" type="presParOf" srcId="{E2FB6219-1B4A-4157-8C2E-80D157711285}" destId="{DF80D93E-0099-4249-B120-87F68433136E}" srcOrd="5" destOrd="0" presId="urn:microsoft.com/office/officeart/2005/8/layout/lProcess2"/>
    <dgm:cxn modelId="{CA7E7678-64B1-49C7-AACF-D2805194B140}" type="presParOf" srcId="{E2FB6219-1B4A-4157-8C2E-80D157711285}" destId="{D6338448-B925-4BF8-846C-E88193D11853}" srcOrd="6" destOrd="0" presId="urn:microsoft.com/office/officeart/2005/8/layout/lProcess2"/>
    <dgm:cxn modelId="{5511326E-2C34-45A2-9DBE-B0ABEF689194}" type="presParOf" srcId="{70F1AC45-0C26-4360-9834-A1A4962D3862}" destId="{46EBABAC-7187-47C0-877F-BA92D790B1A9}" srcOrd="7" destOrd="0" presId="urn:microsoft.com/office/officeart/2005/8/layout/lProcess2"/>
    <dgm:cxn modelId="{A0D0F7A0-3295-447E-B80F-841520DD9AAF}" type="presParOf" srcId="{70F1AC45-0C26-4360-9834-A1A4962D3862}" destId="{88E68723-E08D-4681-A990-FA891F727E6D}" srcOrd="8" destOrd="0" presId="urn:microsoft.com/office/officeart/2005/8/layout/lProcess2"/>
    <dgm:cxn modelId="{7620EFE1-659B-4606-9703-56C18611963E}" type="presParOf" srcId="{88E68723-E08D-4681-A990-FA891F727E6D}" destId="{BC3D2C76-A377-484A-9E1E-E225F136CD00}" srcOrd="0" destOrd="0" presId="urn:microsoft.com/office/officeart/2005/8/layout/lProcess2"/>
    <dgm:cxn modelId="{039C5542-CB99-46AC-A59C-746B26F59891}" type="presParOf" srcId="{88E68723-E08D-4681-A990-FA891F727E6D}" destId="{103BE22B-815E-4DEE-8DB7-085F36527A01}" srcOrd="1" destOrd="0" presId="urn:microsoft.com/office/officeart/2005/8/layout/lProcess2"/>
    <dgm:cxn modelId="{E88732B3-B6C8-44A4-8D73-B5E5CD0F1645}" type="presParOf" srcId="{88E68723-E08D-4681-A990-FA891F727E6D}" destId="{E39D6096-C59E-4188-9281-323B6D2195D5}" srcOrd="2" destOrd="0" presId="urn:microsoft.com/office/officeart/2005/8/layout/lProcess2"/>
    <dgm:cxn modelId="{D24CE48F-0EE5-48A0-991A-CD607A70F599}" type="presParOf" srcId="{E39D6096-C59E-4188-9281-323B6D2195D5}" destId="{5208FFA4-6470-4BBF-9A5E-204847B03F7C}" srcOrd="0" destOrd="0" presId="urn:microsoft.com/office/officeart/2005/8/layout/lProcess2"/>
    <dgm:cxn modelId="{9507AF8B-EF8A-4529-A4D1-1BD48A0A50F0}" type="presParOf" srcId="{5208FFA4-6470-4BBF-9A5E-204847B03F7C}" destId="{326F127A-0A17-4B00-8CB6-49160643085B}" srcOrd="0" destOrd="0" presId="urn:microsoft.com/office/officeart/2005/8/layout/lProcess2"/>
    <dgm:cxn modelId="{0A92F580-A28F-414E-8883-119829C0A9CF}" type="presParOf" srcId="{5208FFA4-6470-4BBF-9A5E-204847B03F7C}" destId="{DD338693-94F3-4868-B004-51DAA3E7D6F1}" srcOrd="1" destOrd="0" presId="urn:microsoft.com/office/officeart/2005/8/layout/lProcess2"/>
    <dgm:cxn modelId="{D8DBA05A-6A04-4062-9111-98C2A1C43BC8}" type="presParOf" srcId="{5208FFA4-6470-4BBF-9A5E-204847B03F7C}" destId="{E0E381D4-5E24-415F-B6E2-EA2963334A2D}" srcOrd="2" destOrd="0" presId="urn:microsoft.com/office/officeart/2005/8/layout/lProcess2"/>
    <dgm:cxn modelId="{8F49D222-5A55-4F41-B9D0-695BA121E174}" type="presParOf" srcId="{5208FFA4-6470-4BBF-9A5E-204847B03F7C}" destId="{54A7013A-FBCA-4C31-A21B-D1B190A3E85B}" srcOrd="3" destOrd="0" presId="urn:microsoft.com/office/officeart/2005/8/layout/lProcess2"/>
    <dgm:cxn modelId="{85717DCC-8FC1-42FA-B044-CC0F7404257F}" type="presParOf" srcId="{5208FFA4-6470-4BBF-9A5E-204847B03F7C}" destId="{0E83000F-8F98-47EB-9337-A75817CAABB6}" srcOrd="4" destOrd="0" presId="urn:microsoft.com/office/officeart/2005/8/layout/lProcess2"/>
    <dgm:cxn modelId="{87A29A66-AF6D-4CC7-B32A-D9BB3E3AC09C}" type="presParOf" srcId="{5208FFA4-6470-4BBF-9A5E-204847B03F7C}" destId="{A55196CA-FAA9-468B-84E3-3C1D6D049F1C}" srcOrd="5" destOrd="0" presId="urn:microsoft.com/office/officeart/2005/8/layout/lProcess2"/>
    <dgm:cxn modelId="{D6E08E81-305A-40AD-95F1-39CA221E0769}" type="presParOf" srcId="{5208FFA4-6470-4BBF-9A5E-204847B03F7C}" destId="{0CF76E03-BFF2-4331-BBD8-B1B041D50788}" srcOrd="6" destOrd="0" presId="urn:microsoft.com/office/officeart/2005/8/layout/lProcess2"/>
    <dgm:cxn modelId="{B69BB531-DC5E-4FCF-80A3-948F8281A49F}" type="presParOf" srcId="{70F1AC45-0C26-4360-9834-A1A4962D3862}" destId="{FB2779FA-CA71-4603-B48F-FD05D7E9AC55}" srcOrd="9" destOrd="0" presId="urn:microsoft.com/office/officeart/2005/8/layout/lProcess2"/>
    <dgm:cxn modelId="{FB4562E4-09C7-468B-967D-27D815A5EC16}" type="presParOf" srcId="{70F1AC45-0C26-4360-9834-A1A4962D3862}" destId="{A1FB6B74-3DA7-4054-856D-F83C3F1CB1AF}" srcOrd="10" destOrd="0" presId="urn:microsoft.com/office/officeart/2005/8/layout/lProcess2"/>
    <dgm:cxn modelId="{0D74D538-3871-45FF-96EF-2CD34DC958DE}" type="presParOf" srcId="{A1FB6B74-3DA7-4054-856D-F83C3F1CB1AF}" destId="{C57AB9EB-AD84-4DE9-9FF1-EB374D24ACEE}" srcOrd="0" destOrd="0" presId="urn:microsoft.com/office/officeart/2005/8/layout/lProcess2"/>
    <dgm:cxn modelId="{24A75BB5-DE67-428C-A3C2-2945AAFD777A}" type="presParOf" srcId="{A1FB6B74-3DA7-4054-856D-F83C3F1CB1AF}" destId="{6DC63890-63BF-4488-853E-6831C497B95E}" srcOrd="1" destOrd="0" presId="urn:microsoft.com/office/officeart/2005/8/layout/lProcess2"/>
    <dgm:cxn modelId="{3F60D52E-4CA7-4B59-B0DE-B6D6719496BD}" type="presParOf" srcId="{A1FB6B74-3DA7-4054-856D-F83C3F1CB1AF}" destId="{E5773CF6-ECF2-4A50-A83F-35E957CB19EF}" srcOrd="2" destOrd="0" presId="urn:microsoft.com/office/officeart/2005/8/layout/lProcess2"/>
    <dgm:cxn modelId="{5ABDD75A-DE31-4BD6-BC61-9A79DE3D037F}" type="presParOf" srcId="{E5773CF6-ECF2-4A50-A83F-35E957CB19EF}" destId="{971E59F3-9E03-4D0C-8392-B65E221D2DA4}" srcOrd="0" destOrd="0" presId="urn:microsoft.com/office/officeart/2005/8/layout/lProcess2"/>
    <dgm:cxn modelId="{3BD5C875-8D1C-4B74-B433-5A5757344533}" type="presParOf" srcId="{971E59F3-9E03-4D0C-8392-B65E221D2DA4}" destId="{699FF526-F7E6-4E5C-AFE5-FC8EDF5B4BE7}" srcOrd="0" destOrd="0" presId="urn:microsoft.com/office/officeart/2005/8/layout/lProcess2"/>
    <dgm:cxn modelId="{66829A4A-156C-466E-882C-7BCF9B2C83D9}" type="presParOf" srcId="{971E59F3-9E03-4D0C-8392-B65E221D2DA4}" destId="{C66B19E5-2A84-4D1B-BD1B-A2F3C8126598}" srcOrd="1" destOrd="0" presId="urn:microsoft.com/office/officeart/2005/8/layout/lProcess2"/>
    <dgm:cxn modelId="{087B9A6B-22AB-4DE9-A369-108142EAB68D}" type="presParOf" srcId="{971E59F3-9E03-4D0C-8392-B65E221D2DA4}" destId="{9575D8BA-2D3A-4808-8C0B-2CCE719409F2}" srcOrd="2" destOrd="0" presId="urn:microsoft.com/office/officeart/2005/8/layout/lProcess2"/>
    <dgm:cxn modelId="{3A2A8687-EB28-4D8A-B156-8563BB406C91}" type="presParOf" srcId="{971E59F3-9E03-4D0C-8392-B65E221D2DA4}" destId="{34555D2A-5654-4B9F-8A79-EC9965F15A87}" srcOrd="3" destOrd="0" presId="urn:microsoft.com/office/officeart/2005/8/layout/lProcess2"/>
    <dgm:cxn modelId="{9BED4579-AC25-4A94-B014-0585293C288A}" type="presParOf" srcId="{971E59F3-9E03-4D0C-8392-B65E221D2DA4}" destId="{06B3FBE5-99C8-41F9-B150-8B5488608FDD}" srcOrd="4" destOrd="0" presId="urn:microsoft.com/office/officeart/2005/8/layout/lProcess2"/>
    <dgm:cxn modelId="{9606427F-5880-42A6-A430-3A094CB74255}" type="presParOf" srcId="{971E59F3-9E03-4D0C-8392-B65E221D2DA4}" destId="{69404912-D4FB-4E01-8F8E-CED10B299DDF}" srcOrd="5" destOrd="0" presId="urn:microsoft.com/office/officeart/2005/8/layout/lProcess2"/>
    <dgm:cxn modelId="{9D66EA85-B9C9-4F0A-BD22-5C8C4C4144A3}" type="presParOf" srcId="{971E59F3-9E03-4D0C-8392-B65E221D2DA4}" destId="{D9F0AFF9-D82F-4AE7-8F43-311A296ED49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4EA72-EBE2-4173-BF29-B822FD2DFA82}">
      <dsp:nvSpPr>
        <dsp:cNvPr id="0" name=""/>
        <dsp:cNvSpPr/>
      </dsp:nvSpPr>
      <dsp:spPr>
        <a:xfrm>
          <a:off x="3375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+mn-lt"/>
            </a:rPr>
            <a:t>BEZ KOREKTY</a:t>
          </a:r>
          <a:endParaRPr lang="de-DE" sz="1200" kern="1200" dirty="0">
            <a:latin typeface="+mn-lt"/>
          </a:endParaRPr>
        </a:p>
      </dsp:txBody>
      <dsp:txXfrm>
        <a:off x="3375" y="0"/>
        <a:ext cx="1333559" cy="972108"/>
      </dsp:txXfrm>
    </dsp:sp>
    <dsp:sp modelId="{E6A42B7E-70D9-4D13-B87F-8D816375E628}">
      <dsp:nvSpPr>
        <dsp:cNvPr id="0" name=""/>
        <dsp:cNvSpPr/>
      </dsp:nvSpPr>
      <dsp:spPr>
        <a:xfrm>
          <a:off x="136731" y="973057"/>
          <a:ext cx="1066847" cy="97701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&gt;1m</a:t>
          </a:r>
          <a:r>
            <a:rPr lang="pl-PL" sz="1000" kern="1200" dirty="0">
              <a:solidFill>
                <a:schemeClr val="tx1"/>
              </a:solidFill>
              <a:latin typeface="+mn-lt"/>
            </a:rPr>
            <a:t> względnie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165347" y="1001673"/>
        <a:ext cx="1009615" cy="919780"/>
      </dsp:txXfrm>
    </dsp:sp>
    <dsp:sp modelId="{C9300D84-98AD-4CDF-BFD6-61CBD9CAA0FB}">
      <dsp:nvSpPr>
        <dsp:cNvPr id="0" name=""/>
        <dsp:cNvSpPr/>
      </dsp:nvSpPr>
      <dsp:spPr>
        <a:xfrm>
          <a:off x="136731" y="2100379"/>
          <a:ext cx="1066847" cy="97701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Bezpłatnie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165347" y="2128995"/>
        <a:ext cx="1009615" cy="919780"/>
      </dsp:txXfrm>
    </dsp:sp>
    <dsp:sp modelId="{98924723-227C-476C-B7FC-AB8FC497DF82}">
      <dsp:nvSpPr>
        <dsp:cNvPr id="0" name=""/>
        <dsp:cNvSpPr/>
      </dsp:nvSpPr>
      <dsp:spPr>
        <a:xfrm>
          <a:off x="1436951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+mn-lt"/>
            </a:rPr>
            <a:t>AUTONOM.</a:t>
          </a:r>
          <a:endParaRPr lang="de-DE" sz="1000" kern="1200" dirty="0">
            <a:latin typeface="+mn-lt"/>
          </a:endParaRPr>
        </a:p>
      </dsp:txBody>
      <dsp:txXfrm>
        <a:off x="1436951" y="0"/>
        <a:ext cx="1333559" cy="972108"/>
      </dsp:txXfrm>
    </dsp:sp>
    <dsp:sp modelId="{CEB75D05-E761-4C72-B372-C28A8D5F97E5}">
      <dsp:nvSpPr>
        <dsp:cNvPr id="0" name=""/>
        <dsp:cNvSpPr/>
      </dsp:nvSpPr>
      <dsp:spPr>
        <a:xfrm>
          <a:off x="1570307" y="973057"/>
          <a:ext cx="1066847" cy="97701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50cm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1598923" y="1001673"/>
        <a:ext cx="1009615" cy="919780"/>
      </dsp:txXfrm>
    </dsp:sp>
    <dsp:sp modelId="{3C7FF20B-E3C8-4568-9BD7-0C20634D2813}">
      <dsp:nvSpPr>
        <dsp:cNvPr id="0" name=""/>
        <dsp:cNvSpPr/>
      </dsp:nvSpPr>
      <dsp:spPr>
        <a:xfrm>
          <a:off x="1570307" y="2100379"/>
          <a:ext cx="1066847" cy="97701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Bezpłatnie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1598923" y="2128995"/>
        <a:ext cx="1009615" cy="919780"/>
      </dsp:txXfrm>
    </dsp:sp>
    <dsp:sp modelId="{DBDE1970-4A63-417B-B665-066E0C46A8ED}">
      <dsp:nvSpPr>
        <dsp:cNvPr id="0" name=""/>
        <dsp:cNvSpPr/>
      </dsp:nvSpPr>
      <dsp:spPr>
        <a:xfrm>
          <a:off x="2870527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+mn-lt"/>
            </a:rPr>
            <a:t>DGPS</a:t>
          </a:r>
          <a:br>
            <a:rPr lang="pl-PL" sz="1200" kern="1200" dirty="0">
              <a:latin typeface="+mn-lt"/>
            </a:rPr>
          </a:br>
          <a:r>
            <a:rPr lang="de-DE" sz="1200" kern="1200" dirty="0">
              <a:latin typeface="+mn-lt"/>
            </a:rPr>
            <a:t>EGNOS </a:t>
          </a:r>
        </a:p>
      </dsp:txBody>
      <dsp:txXfrm>
        <a:off x="2870527" y="0"/>
        <a:ext cx="1333559" cy="972108"/>
      </dsp:txXfrm>
    </dsp:sp>
    <dsp:sp modelId="{75298718-B7E9-4105-92A7-B4BB47863A61}">
      <dsp:nvSpPr>
        <dsp:cNvPr id="0" name=""/>
        <dsp:cNvSpPr/>
      </dsp:nvSpPr>
      <dsp:spPr>
        <a:xfrm>
          <a:off x="3003883" y="972187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30cm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3017709" y="986013"/>
        <a:ext cx="1039195" cy="444399"/>
      </dsp:txXfrm>
    </dsp:sp>
    <dsp:sp modelId="{EF54712C-FC0A-46ED-9FC4-2B5256E8A1A6}">
      <dsp:nvSpPr>
        <dsp:cNvPr id="0" name=""/>
        <dsp:cNvSpPr/>
      </dsp:nvSpPr>
      <dsp:spPr>
        <a:xfrm>
          <a:off x="3003883" y="151686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30min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czas logowania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3017709" y="1530687"/>
        <a:ext cx="1039195" cy="444399"/>
      </dsp:txXfrm>
    </dsp:sp>
    <dsp:sp modelId="{9958A675-882C-4454-8BB0-ADE3EED3D069}">
      <dsp:nvSpPr>
        <dsp:cNvPr id="0" name=""/>
        <dsp:cNvSpPr/>
      </dsp:nvSpPr>
      <dsp:spPr>
        <a:xfrm>
          <a:off x="3003883" y="2061536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Korekta z satelity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3017709" y="2075362"/>
        <a:ext cx="1039195" cy="444399"/>
      </dsp:txXfrm>
    </dsp:sp>
    <dsp:sp modelId="{44C52FCE-A448-4FB7-9D58-07D13B2FCB33}">
      <dsp:nvSpPr>
        <dsp:cNvPr id="0" name=""/>
        <dsp:cNvSpPr/>
      </dsp:nvSpPr>
      <dsp:spPr>
        <a:xfrm>
          <a:off x="3003883" y="260621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Bezpłatnie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3017709" y="2620037"/>
        <a:ext cx="1039195" cy="444399"/>
      </dsp:txXfrm>
    </dsp:sp>
    <dsp:sp modelId="{1AA150DB-93FF-4C07-914C-01CC25089423}">
      <dsp:nvSpPr>
        <dsp:cNvPr id="0" name=""/>
        <dsp:cNvSpPr/>
      </dsp:nvSpPr>
      <dsp:spPr>
        <a:xfrm>
          <a:off x="4304103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+mn-lt"/>
            </a:rPr>
            <a:t>TOPNET GLOBAL D</a:t>
          </a:r>
          <a:endParaRPr lang="de-DE" sz="1200" kern="1200" dirty="0">
            <a:latin typeface="+mn-lt"/>
          </a:endParaRPr>
        </a:p>
      </dsp:txBody>
      <dsp:txXfrm>
        <a:off x="4304103" y="0"/>
        <a:ext cx="1333559" cy="972108"/>
      </dsp:txXfrm>
    </dsp:sp>
    <dsp:sp modelId="{100AAB07-C7B9-48AA-B880-F3235E1DD89E}">
      <dsp:nvSpPr>
        <dsp:cNvPr id="0" name=""/>
        <dsp:cNvSpPr/>
      </dsp:nvSpPr>
      <dsp:spPr>
        <a:xfrm>
          <a:off x="4437459" y="972187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5cm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przejazd do przejazdu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4451285" y="986013"/>
        <a:ext cx="1039195" cy="444399"/>
      </dsp:txXfrm>
    </dsp:sp>
    <dsp:sp modelId="{9B0B60DC-98FA-479A-9AAB-7828BEA9FB40}">
      <dsp:nvSpPr>
        <dsp:cNvPr id="0" name=""/>
        <dsp:cNvSpPr/>
      </dsp:nvSpPr>
      <dsp:spPr>
        <a:xfrm>
          <a:off x="4437459" y="151686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30min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czas logowania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4451285" y="1530687"/>
        <a:ext cx="1039195" cy="444399"/>
      </dsp:txXfrm>
    </dsp:sp>
    <dsp:sp modelId="{56CB5A0E-A25D-4F4C-A279-9971C0333CFB}">
      <dsp:nvSpPr>
        <dsp:cNvPr id="0" name=""/>
        <dsp:cNvSpPr/>
      </dsp:nvSpPr>
      <dsp:spPr>
        <a:xfrm>
          <a:off x="4437459" y="2061536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Korekta z satelity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4451285" y="2075362"/>
        <a:ext cx="1039195" cy="444399"/>
      </dsp:txXfrm>
    </dsp:sp>
    <dsp:sp modelId="{D6338448-B925-4BF8-846C-E88193D11853}">
      <dsp:nvSpPr>
        <dsp:cNvPr id="0" name=""/>
        <dsp:cNvSpPr/>
      </dsp:nvSpPr>
      <dsp:spPr>
        <a:xfrm>
          <a:off x="4437459" y="260621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Opłata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4451285" y="2620037"/>
        <a:ext cx="1039195" cy="444399"/>
      </dsp:txXfrm>
    </dsp:sp>
    <dsp:sp modelId="{BC3D2C76-A377-484A-9E1E-E225F136CD00}">
      <dsp:nvSpPr>
        <dsp:cNvPr id="0" name=""/>
        <dsp:cNvSpPr/>
      </dsp:nvSpPr>
      <dsp:spPr>
        <a:xfrm>
          <a:off x="5737680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+mn-lt"/>
            </a:rPr>
            <a:t>RTK</a:t>
          </a:r>
          <a:endParaRPr lang="de-DE" sz="1000" kern="1200" dirty="0">
            <a:latin typeface="+mn-lt"/>
          </a:endParaRPr>
        </a:p>
      </dsp:txBody>
      <dsp:txXfrm>
        <a:off x="5737680" y="0"/>
        <a:ext cx="1333559" cy="972108"/>
      </dsp:txXfrm>
    </dsp:sp>
    <dsp:sp modelId="{326F127A-0A17-4B00-8CB6-49160643085B}">
      <dsp:nvSpPr>
        <dsp:cNvPr id="0" name=""/>
        <dsp:cNvSpPr/>
      </dsp:nvSpPr>
      <dsp:spPr>
        <a:xfrm>
          <a:off x="5871036" y="972187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2,5cm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bezwzględnie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5884862" y="986013"/>
        <a:ext cx="1039195" cy="444399"/>
      </dsp:txXfrm>
    </dsp:sp>
    <dsp:sp modelId="{E0E381D4-5E24-415F-B6E2-EA2963334A2D}">
      <dsp:nvSpPr>
        <dsp:cNvPr id="0" name=""/>
        <dsp:cNvSpPr/>
      </dsp:nvSpPr>
      <dsp:spPr>
        <a:xfrm>
          <a:off x="5871036" y="151686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&lt;1 min 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czas logowania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5884862" y="1530687"/>
        <a:ext cx="1039195" cy="444399"/>
      </dsp:txXfrm>
    </dsp:sp>
    <dsp:sp modelId="{0E83000F-8F98-47EB-9337-A75817CAABB6}">
      <dsp:nvSpPr>
        <dsp:cNvPr id="0" name=""/>
        <dsp:cNvSpPr/>
      </dsp:nvSpPr>
      <dsp:spPr>
        <a:xfrm>
          <a:off x="5871036" y="2061536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Korekta drogą radiową ze stacji bazowej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5884862" y="2075362"/>
        <a:ext cx="1039195" cy="444399"/>
      </dsp:txXfrm>
    </dsp:sp>
    <dsp:sp modelId="{0CF76E03-BFF2-4331-BBD8-B1B041D50788}">
      <dsp:nvSpPr>
        <dsp:cNvPr id="0" name=""/>
        <dsp:cNvSpPr/>
      </dsp:nvSpPr>
      <dsp:spPr>
        <a:xfrm>
          <a:off x="5871036" y="260621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Opłata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5884862" y="2620037"/>
        <a:ext cx="1039195" cy="444399"/>
      </dsp:txXfrm>
    </dsp:sp>
    <dsp:sp modelId="{C57AB9EB-AD84-4DE9-9FF1-EB374D24ACEE}">
      <dsp:nvSpPr>
        <dsp:cNvPr id="0" name=""/>
        <dsp:cNvSpPr/>
      </dsp:nvSpPr>
      <dsp:spPr>
        <a:xfrm>
          <a:off x="7171256" y="0"/>
          <a:ext cx="1333559" cy="324036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latin typeface="+mn-lt"/>
            </a:rPr>
            <a:t>RTK NTRIP</a:t>
          </a:r>
        </a:p>
      </dsp:txBody>
      <dsp:txXfrm>
        <a:off x="7171256" y="0"/>
        <a:ext cx="1333559" cy="972108"/>
      </dsp:txXfrm>
    </dsp:sp>
    <dsp:sp modelId="{699FF526-F7E6-4E5C-AFE5-FC8EDF5B4BE7}">
      <dsp:nvSpPr>
        <dsp:cNvPr id="0" name=""/>
        <dsp:cNvSpPr/>
      </dsp:nvSpPr>
      <dsp:spPr>
        <a:xfrm>
          <a:off x="7304612" y="972187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2,5cm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bezwzględnie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7318438" y="986013"/>
        <a:ext cx="1039195" cy="444399"/>
      </dsp:txXfrm>
    </dsp:sp>
    <dsp:sp modelId="{9575D8BA-2D3A-4808-8C0B-2CCE719409F2}">
      <dsp:nvSpPr>
        <dsp:cNvPr id="0" name=""/>
        <dsp:cNvSpPr/>
      </dsp:nvSpPr>
      <dsp:spPr>
        <a:xfrm>
          <a:off x="7304612" y="151686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solidFill>
                <a:schemeClr val="tx1"/>
              </a:solidFill>
              <a:latin typeface="+mn-lt"/>
            </a:rPr>
            <a:t>&lt;1 min</a:t>
          </a:r>
          <a:br>
            <a:rPr lang="pl-PL" sz="1000" kern="1200" dirty="0">
              <a:solidFill>
                <a:schemeClr val="tx1"/>
              </a:solidFill>
              <a:latin typeface="+mn-lt"/>
            </a:rPr>
          </a:br>
          <a:r>
            <a:rPr lang="pl-PL" sz="1000" kern="1200" dirty="0">
              <a:solidFill>
                <a:schemeClr val="tx1"/>
              </a:solidFill>
              <a:latin typeface="+mn-lt"/>
            </a:rPr>
            <a:t>czas logowania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7318438" y="1530687"/>
        <a:ext cx="1039195" cy="444399"/>
      </dsp:txXfrm>
    </dsp:sp>
    <dsp:sp modelId="{06B3FBE5-99C8-41F9-B150-8B5488608FDD}">
      <dsp:nvSpPr>
        <dsp:cNvPr id="0" name=""/>
        <dsp:cNvSpPr/>
      </dsp:nvSpPr>
      <dsp:spPr>
        <a:xfrm>
          <a:off x="7304612" y="2061536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Korekta siecią </a:t>
          </a:r>
          <a:r>
            <a:rPr lang="pl-PL" sz="1000" kern="1200" dirty="0" err="1">
              <a:solidFill>
                <a:schemeClr val="tx1"/>
              </a:solidFill>
              <a:latin typeface="+mn-lt"/>
            </a:rPr>
            <a:t>tel.kom</a:t>
          </a:r>
          <a:r>
            <a:rPr lang="pl-PL" sz="1000" kern="1200" dirty="0">
              <a:solidFill>
                <a:schemeClr val="tx1"/>
              </a:solidFill>
              <a:latin typeface="+mn-lt"/>
            </a:rPr>
            <a:t>. ze stacji bazowej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7318438" y="2075362"/>
        <a:ext cx="1039195" cy="444399"/>
      </dsp:txXfrm>
    </dsp:sp>
    <dsp:sp modelId="{D9F0AFF9-D82F-4AE7-8F43-311A296ED499}">
      <dsp:nvSpPr>
        <dsp:cNvPr id="0" name=""/>
        <dsp:cNvSpPr/>
      </dsp:nvSpPr>
      <dsp:spPr>
        <a:xfrm>
          <a:off x="7304612" y="2606211"/>
          <a:ext cx="1066847" cy="47205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+mn-lt"/>
            </a:rPr>
            <a:t>Opłata</a:t>
          </a:r>
          <a:endParaRPr lang="de-DE" sz="1000" kern="1200" dirty="0">
            <a:solidFill>
              <a:schemeClr val="tx1"/>
            </a:solidFill>
            <a:latin typeface="+mn-lt"/>
          </a:endParaRPr>
        </a:p>
      </dsp:txBody>
      <dsp:txXfrm>
        <a:off x="7318438" y="2620037"/>
        <a:ext cx="1039195" cy="444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947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d3651051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dd3651051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bacabb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bacabb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0"/>
            <a:ext cx="9136200" cy="7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68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773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35485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28200"/>
            <a:ext cx="85206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1752250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1DB99AB8-A660-46D2-9743-32FB39D9DD9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026" y="0"/>
            <a:ext cx="9137948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24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20150" y="96875"/>
            <a:ext cx="1101000" cy="4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7787000" y="40550"/>
            <a:ext cx="1356900" cy="63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s://www.google.pl/url?sa=i&amp;rct=j&amp;q=&amp;esrc=s&amp;source=images&amp;cd=&amp;cad=rja&amp;uact=8&amp;ved=2ahUKEwjRh-X5x_PbAhVECiwKHWZgDfgQjRx6BAgBEAU&amp;url=https://en.wikipedia.org/wiki/Flag_of_the_United_States&amp;psig=AOvVaw17SCIVi7Fx4zDkw0Kx4C7G&amp;ust=15301792203200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hyperlink" Target="http://www.google.pl/url?sa=i&amp;rct=j&amp;q=&amp;esrc=s&amp;source=images&amp;cd=&amp;cad=rja&amp;uact=8&amp;ved=2ahUKEwic14KPx_PbAhUihqYKHd7QCAcQjRx6BAgBEAU&amp;url=http://www.karencarr.com/larger.php?CID%3D174&amp;psig=AOvVaw0OMdxIwY9vSEfaXAWLsX9y&amp;ust=1530178977945184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hyperlink" Target="https://www.google.pl/url?sa=i&amp;rct=j&amp;q=&amp;esrc=s&amp;source=images&amp;cd=&amp;cad=rja&amp;uact=8&amp;ved=2ahUKEwiZje-WyPPbAhXCXCwKHbGICU0QjRx6BAgBEAU&amp;url=https://www.ceneo.pl/22368042&amp;psig=AOvVaw1Ug673v_rCzhiGLjReU1Y4&amp;ust=1530179281554007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dirty="0"/>
              <a:t>NAWIGACJA W CIĄGNIKACH ROLNICZYCH Z DOKŁADNOŚCIĄ DO 1 CM</a:t>
            </a:r>
            <a:endParaRPr sz="4000"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Jarosław Figurski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jarekf\Desktop\SDF_1909BR_CFS_shutterstock_1035280786_Remote_Support_CMYK_RZ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-165" r="12734" b="165"/>
          <a:stretch/>
        </p:blipFill>
        <p:spPr bwMode="auto">
          <a:xfrm>
            <a:off x="260386" y="196342"/>
            <a:ext cx="4303431" cy="38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4775209" y="173577"/>
            <a:ext cx="42743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TP-LINK</a:t>
            </a:r>
          </a:p>
          <a:p>
            <a:r>
              <a:rPr lang="pl-PL" dirty="0">
                <a:latin typeface="+mn-lt"/>
              </a:rPr>
              <a:t>ŁĄCZNOŚĆ ONLINE Z MONITOREM</a:t>
            </a:r>
          </a:p>
          <a:p>
            <a:endParaRPr lang="pl-PL" dirty="0">
              <a:latin typeface="+mn-lt"/>
            </a:endParaRPr>
          </a:p>
          <a:p>
            <a:r>
              <a:rPr lang="pl-PL" sz="1100" dirty="0">
                <a:latin typeface="+mn-lt"/>
              </a:rPr>
              <a:t>Karta sieciowa TP-LINK dołączona do ciągnika z monitorem.</a:t>
            </a:r>
          </a:p>
          <a:p>
            <a:r>
              <a:rPr lang="pl-PL" sz="1100" dirty="0">
                <a:latin typeface="+mn-lt"/>
              </a:rPr>
              <a:t>Wymagane podłączenie TP-Linka do gniazda USB w monitorze i udostępnienie mu połączenia z Internetem z własnego telefonu komórkowego.</a:t>
            </a:r>
          </a:p>
          <a:p>
            <a:r>
              <a:rPr lang="pl-PL" sz="1100" dirty="0">
                <a:latin typeface="+mn-lt"/>
              </a:rPr>
              <a:t>Operator / serwis może połączyć się zdalnie z monitorem.</a:t>
            </a:r>
          </a:p>
          <a:p>
            <a:r>
              <a:rPr lang="pl-PL" sz="1100" dirty="0">
                <a:latin typeface="+mn-lt"/>
              </a:rPr>
              <a:t>Możliwość zmiany ustawień monitora, możliwa diagnostyka.</a:t>
            </a:r>
          </a:p>
          <a:p>
            <a:r>
              <a:rPr lang="pl-PL" sz="1100" dirty="0">
                <a:latin typeface="+mn-lt"/>
              </a:rPr>
              <a:t>Brak możliwości uruchomienia krytycznych funkcji maszyny – na przykład jazda, napęd wałka WOM itd.</a:t>
            </a:r>
          </a:p>
        </p:txBody>
      </p:sp>
      <p:pic>
        <p:nvPicPr>
          <p:cNvPr id="13" name="Picture 4" descr="C:\Users\jarekf\Desktop\logo-wifi-png-for-download-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86345"/>
            <a:ext cx="704528" cy="3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arekf\Desktop\20200205_092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63" y="2422490"/>
            <a:ext cx="1512168" cy="16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8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13246"/>
          <a:stretch/>
        </p:blipFill>
        <p:spPr bwMode="auto">
          <a:xfrm>
            <a:off x="260386" y="203215"/>
            <a:ext cx="4303432" cy="38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775209" y="125452"/>
            <a:ext cx="4274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XTEND</a:t>
            </a:r>
          </a:p>
          <a:p>
            <a:r>
              <a:rPr lang="pl-PL" dirty="0">
                <a:latin typeface="+mn-lt"/>
              </a:rPr>
              <a:t>DRUGI MONITOR W CIĄGNIKU</a:t>
            </a:r>
          </a:p>
          <a:p>
            <a:endParaRPr lang="pl-PL" dirty="0">
              <a:latin typeface="+mn-lt"/>
            </a:endParaRPr>
          </a:p>
          <a:p>
            <a:r>
              <a:rPr lang="pl-PL" sz="1100" dirty="0">
                <a:latin typeface="+mn-lt"/>
              </a:rPr>
              <a:t>Nowa funkcja (płatna).</a:t>
            </a:r>
          </a:p>
          <a:p>
            <a:r>
              <a:rPr lang="pl-PL" sz="1100" dirty="0">
                <a:latin typeface="+mn-lt"/>
              </a:rPr>
              <a:t>Możliwość połączenia monitora z tabletem.</a:t>
            </a:r>
          </a:p>
          <a:p>
            <a:r>
              <a:rPr lang="pl-PL" sz="1100" dirty="0">
                <a:latin typeface="+mn-lt"/>
              </a:rPr>
              <a:t>Połączenie </a:t>
            </a:r>
            <a:r>
              <a:rPr lang="pl-PL" sz="1100" dirty="0" err="1">
                <a:latin typeface="+mn-lt"/>
              </a:rPr>
              <a:t>WiFi</a:t>
            </a:r>
            <a:r>
              <a:rPr lang="pl-PL" sz="1100" dirty="0">
                <a:latin typeface="+mn-lt"/>
              </a:rPr>
              <a:t>.</a:t>
            </a:r>
          </a:p>
          <a:p>
            <a:r>
              <a:rPr lang="pl-PL" sz="1100" dirty="0">
                <a:latin typeface="+mn-lt"/>
              </a:rPr>
              <a:t>Wyświetlanie ekranu ISOBUS lub systemu nawigacji na tablecie.</a:t>
            </a:r>
          </a:p>
          <a:p>
            <a:r>
              <a:rPr lang="pl-PL" sz="1100" dirty="0">
                <a:latin typeface="+mn-lt"/>
              </a:rPr>
              <a:t>Potrzebny uchwyt do tabletu.</a:t>
            </a:r>
          </a:p>
          <a:p>
            <a:r>
              <a:rPr lang="pl-PL" sz="1100" dirty="0">
                <a:latin typeface="+mn-lt"/>
              </a:rPr>
              <a:t>Możliwość obserwowania większej ilości danych.</a:t>
            </a:r>
          </a:p>
        </p:txBody>
      </p:sp>
      <p:pic>
        <p:nvPicPr>
          <p:cNvPr id="8" name="Picture 4" descr="C:\Users\jarekf\Desktop\logo-wifi-png-for-download-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3220"/>
            <a:ext cx="704528" cy="3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77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hörmann\AutoTur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/>
          <a:stretch>
            <a:fillRect/>
          </a:stretch>
        </p:blipFill>
        <p:spPr bwMode="auto">
          <a:xfrm>
            <a:off x="5602726" y="1601748"/>
            <a:ext cx="3240828" cy="243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4" y="182591"/>
            <a:ext cx="5133035" cy="384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554235" y="104827"/>
            <a:ext cx="355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AUTO-TURN</a:t>
            </a:r>
          </a:p>
          <a:p>
            <a:r>
              <a:rPr lang="pl-PL" dirty="0">
                <a:latin typeface="+mn-lt"/>
              </a:rPr>
              <a:t>PROWADZENIE NA UWROCIACH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Nowa funkcja (płatna).</a:t>
            </a:r>
            <a:br>
              <a:rPr lang="pl-PL" sz="1100" dirty="0">
                <a:latin typeface="+mn-lt"/>
              </a:rPr>
            </a:br>
            <a:r>
              <a:rPr lang="pl-PL" sz="1100" dirty="0">
                <a:latin typeface="+mn-lt"/>
              </a:rPr>
              <a:t>Automatyczne prowadzenie ciągnika na </a:t>
            </a:r>
            <a:r>
              <a:rPr lang="pl-PL" sz="1100" dirty="0" err="1">
                <a:latin typeface="+mn-lt"/>
              </a:rPr>
              <a:t>uwrociach</a:t>
            </a:r>
            <a:r>
              <a:rPr lang="pl-PL" sz="1100" dirty="0">
                <a:latin typeface="+mn-lt"/>
              </a:rPr>
              <a:t>.</a:t>
            </a:r>
          </a:p>
          <a:p>
            <a:r>
              <a:rPr lang="pl-PL" sz="1100" dirty="0">
                <a:latin typeface="+mn-lt"/>
              </a:rPr>
              <a:t>Możliwość programowania kierunku i ilości rzędów.</a:t>
            </a:r>
          </a:p>
        </p:txBody>
      </p:sp>
    </p:spTree>
    <p:extLst>
      <p:ext uri="{BB962C8B-B14F-4D97-AF65-F5344CB8AC3E}">
        <p14:creationId xmlns:p14="http://schemas.microsoft.com/office/powerpoint/2010/main" val="198310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rekf\Desktop\7250_TTV_Brochure_Field_Spray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 bwMode="auto">
          <a:xfrm>
            <a:off x="260385" y="196340"/>
            <a:ext cx="5132420" cy="38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:\_Marketing\Schulungen\2018_Schulungen\Praxiscamp 2018\Precision Farming\Bilder\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2833" r="2619" b="4707"/>
          <a:stretch/>
        </p:blipFill>
        <p:spPr bwMode="auto">
          <a:xfrm>
            <a:off x="5637355" y="1778343"/>
            <a:ext cx="3248593" cy="22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554235" y="132327"/>
            <a:ext cx="355426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KONTROLA SEKCJI</a:t>
            </a:r>
          </a:p>
          <a:p>
            <a:r>
              <a:rPr lang="pl-PL" dirty="0">
                <a:latin typeface="+mn-lt"/>
              </a:rPr>
              <a:t>PRECYZYJNE STEROWANIE MASZYNĄ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Obsługa do 200 sekcji roboczych.</a:t>
            </a:r>
          </a:p>
          <a:p>
            <a:r>
              <a:rPr lang="pl-PL" sz="1100" dirty="0">
                <a:latin typeface="+mn-lt"/>
              </a:rPr>
              <a:t>Niezależne sterowanie każdą z sekcji maszyny.</a:t>
            </a:r>
          </a:p>
          <a:p>
            <a:r>
              <a:rPr lang="pl-PL" sz="1100" dirty="0">
                <a:latin typeface="+mn-lt"/>
              </a:rPr>
              <a:t>Oszczędność środków ochrony roślin, nawozów.</a:t>
            </a:r>
          </a:p>
          <a:p>
            <a:r>
              <a:rPr lang="pl-PL" sz="1100" dirty="0">
                <a:latin typeface="+mn-lt"/>
              </a:rPr>
              <a:t>Wyższe plony, lepsza ochrona roślin.</a:t>
            </a:r>
          </a:p>
        </p:txBody>
      </p:sp>
    </p:spTree>
    <p:extLst>
      <p:ext uri="{BB962C8B-B14F-4D97-AF65-F5344CB8AC3E}">
        <p14:creationId xmlns:p14="http://schemas.microsoft.com/office/powerpoint/2010/main" val="37972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:\_Marketing\Schulungen\2018_Schulungen\Praxiscamp 2018\Precision Farming\Bilder\Applikationskar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4988"/>
          <a:stretch/>
        </p:blipFill>
        <p:spPr bwMode="auto">
          <a:xfrm>
            <a:off x="260385" y="203215"/>
            <a:ext cx="5132420" cy="38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554235" y="125452"/>
            <a:ext cx="355426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ZMIENNE DAWKOWANIE</a:t>
            </a:r>
          </a:p>
          <a:p>
            <a:r>
              <a:rPr lang="pl-PL" dirty="0">
                <a:latin typeface="+mn-lt"/>
              </a:rPr>
              <a:t>PRACA Z MAPAMI POLA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Funkcja dostępna w monitorze (bezpłatna).</a:t>
            </a:r>
          </a:p>
          <a:p>
            <a:r>
              <a:rPr lang="pl-PL" sz="1100" dirty="0">
                <a:latin typeface="+mn-lt"/>
              </a:rPr>
              <a:t>Zmienny wydatek w trakcie przejazdu po polu.</a:t>
            </a:r>
          </a:p>
          <a:p>
            <a:r>
              <a:rPr lang="pl-PL" sz="1100" dirty="0">
                <a:latin typeface="+mn-lt"/>
              </a:rPr>
              <a:t>Potrzebna mapa zasobności gleby w składniki utworzona na podstawie próbek zasobności gleby lub zdjęć satelitarnych z mapą zawartości chlorofilu.</a:t>
            </a:r>
          </a:p>
          <a:p>
            <a:r>
              <a:rPr lang="pl-PL" sz="1100" dirty="0">
                <a:latin typeface="+mn-lt"/>
              </a:rPr>
              <a:t>Współpraca z aplikacjami do tworzenia map pól. </a:t>
            </a:r>
          </a:p>
        </p:txBody>
      </p:sp>
      <p:pic>
        <p:nvPicPr>
          <p:cNvPr id="10" name="Picture 3" descr="C:\Users\jarekf\Desktop\FB_IMG_1581770173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41" y="2106904"/>
            <a:ext cx="2594167" cy="19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2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85" y="223840"/>
            <a:ext cx="5132421" cy="38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482227" y="146077"/>
            <a:ext cx="355426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n-lt"/>
              </a:rPr>
              <a:t>AUX-N</a:t>
            </a:r>
          </a:p>
          <a:p>
            <a:r>
              <a:rPr lang="pl-PL" sz="1200" dirty="0">
                <a:latin typeface="+mn-lt"/>
              </a:rPr>
              <a:t>PODPISYWANIE STEROWANIA FUNKCJAMI CIĄGNIK POD PRZYCISKI NA JOYSTICKU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Podpisywanie sterowania funkcjami maszyny pod przyciski na joysticku i małym joysticku hydrauliki (zależnie od wyposażenia).</a:t>
            </a:r>
          </a:p>
          <a:p>
            <a:r>
              <a:rPr lang="pl-PL" sz="1100" dirty="0">
                <a:latin typeface="+mn-lt"/>
              </a:rPr>
              <a:t>W zależności od wyposażenia możliwość przypisania funkcji obsługiwanych przez ISOBUS do 12 przycisków ciągnika.</a:t>
            </a:r>
          </a:p>
          <a:p>
            <a:r>
              <a:rPr lang="pl-PL" sz="1100" dirty="0">
                <a:latin typeface="+mn-lt"/>
              </a:rPr>
              <a:t>Dodatkowa możliwość utworzenia małej konsoli na ekranie monitora z 9 przyciskami szybkiego dostępu.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solidFill>
                  <a:srgbClr val="FF0000"/>
                </a:solidFill>
                <a:latin typeface="+mn-lt"/>
              </a:rPr>
              <a:t>Warunki:</a:t>
            </a:r>
          </a:p>
          <a:p>
            <a:pPr marL="171450" indent="-171450">
              <a:buFontTx/>
              <a:buChar char="-"/>
            </a:pPr>
            <a:r>
              <a:rPr lang="pl-PL" sz="1100" dirty="0">
                <a:latin typeface="+mn-lt"/>
              </a:rPr>
              <a:t>AUX aktywne w maszynie (często wymaga aktywacji)</a:t>
            </a:r>
          </a:p>
          <a:p>
            <a:pPr marL="171450" indent="-171450">
              <a:buFontTx/>
              <a:buChar char="-"/>
            </a:pPr>
            <a:r>
              <a:rPr lang="pl-PL" sz="1100" dirty="0">
                <a:latin typeface="+mn-lt"/>
              </a:rPr>
              <a:t>AUX aktywowane w HLHP ciągnika</a:t>
            </a:r>
          </a:p>
          <a:p>
            <a:pPr marL="171450" indent="-171450">
              <a:buFontTx/>
              <a:buChar char="-"/>
            </a:pPr>
            <a:r>
              <a:rPr lang="pl-PL" sz="1100" dirty="0">
                <a:latin typeface="+mn-lt"/>
              </a:rPr>
              <a:t>Maszyna obsługująca AUX-N (nie AUX-</a:t>
            </a:r>
            <a:r>
              <a:rPr lang="pl-PL" sz="1100" dirty="0" err="1">
                <a:latin typeface="+mn-lt"/>
              </a:rPr>
              <a:t>old</a:t>
            </a:r>
            <a:r>
              <a:rPr lang="pl-PL" sz="1100" dirty="0">
                <a:latin typeface="+mn-lt"/>
              </a:rPr>
              <a:t>)</a:t>
            </a:r>
          </a:p>
        </p:txBody>
      </p:sp>
      <p:pic>
        <p:nvPicPr>
          <p:cNvPr id="8" name="Picture 4" descr="C:\Users\jarekf\Desktop\logo-wifi-png-for-download-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13845"/>
            <a:ext cx="704528" cy="3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26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218302" y="505107"/>
            <a:ext cx="13724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1"/>
                </a:solidFill>
                <a:latin typeface="+mn-lt"/>
              </a:rPr>
              <a:t>TELEMATYKA</a:t>
            </a:r>
          </a:p>
          <a:p>
            <a:r>
              <a:rPr lang="pl-PL" dirty="0">
                <a:solidFill>
                  <a:schemeClr val="tx1"/>
                </a:solidFill>
                <a:latin typeface="+mn-lt"/>
              </a:rPr>
              <a:t>BASIC</a:t>
            </a:r>
          </a:p>
        </p:txBody>
      </p:sp>
      <p:pic>
        <p:nvPicPr>
          <p:cNvPr id="14" name="Picture 2" descr="C:\Users\jarekf\Desktop\Obra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0357"/>
            <a:ext cx="1188859" cy="11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L:\_Marketing\Produktmanagement\Dokumentation\Produkt-Info\Agrosky\Broschüren\2019\Bilder\BTM\BTM_20190524\BTM - Live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92" y="585208"/>
            <a:ext cx="1701015" cy="32265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:\_Marketing\Produktmanagement\Dokumentation\Produkt-Info\Agrosky\Broschüren\2019\Bilder\BTM\BTM_20190524\BTM - Map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59" y="585207"/>
            <a:ext cx="1701015" cy="32265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5207"/>
            <a:ext cx="1687871" cy="322659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19" y="585207"/>
            <a:ext cx="1701015" cy="322658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85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218302" y="505107"/>
            <a:ext cx="13724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tx1"/>
                </a:solidFill>
                <a:latin typeface="+mn-lt"/>
              </a:rPr>
              <a:t>TELEMATYKA</a:t>
            </a:r>
          </a:p>
          <a:p>
            <a:r>
              <a:rPr lang="pl-PL" dirty="0">
                <a:solidFill>
                  <a:schemeClr val="tx1"/>
                </a:solidFill>
                <a:latin typeface="+mn-lt"/>
              </a:rPr>
              <a:t>PRO</a:t>
            </a:r>
          </a:p>
        </p:txBody>
      </p:sp>
      <p:pic>
        <p:nvPicPr>
          <p:cNvPr id="8" name="Picture 4" descr="C:\Users\jarekf\Desktop\ct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5" y="1289010"/>
            <a:ext cx="1130985" cy="12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37" y="336849"/>
            <a:ext cx="5901207" cy="368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48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4775209" y="203647"/>
            <a:ext cx="427434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AGRIROUTER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Łatwe do uzyskania raporty prac w formie plików pdf.</a:t>
            </a:r>
          </a:p>
          <a:p>
            <a:r>
              <a:rPr lang="pl-PL" sz="1100" dirty="0">
                <a:latin typeface="+mn-lt"/>
              </a:rPr>
              <a:t>Granice pola i linie prowadzenia w plikach </a:t>
            </a:r>
            <a:r>
              <a:rPr lang="pl-PL" sz="1100" dirty="0" err="1">
                <a:latin typeface="+mn-lt"/>
              </a:rPr>
              <a:t>Shape</a:t>
            </a:r>
            <a:r>
              <a:rPr lang="pl-PL" sz="1100" dirty="0">
                <a:latin typeface="+mn-lt"/>
              </a:rPr>
              <a:t>.</a:t>
            </a:r>
          </a:p>
          <a:p>
            <a:r>
              <a:rPr lang="pl-PL" sz="1100" dirty="0">
                <a:latin typeface="+mn-lt"/>
              </a:rPr>
              <a:t>Raporty z danymi wykonanej pracy w plikach ISO-XML.</a:t>
            </a:r>
          </a:p>
          <a:p>
            <a:r>
              <a:rPr lang="pl-PL" sz="1100" dirty="0">
                <a:latin typeface="+mn-lt"/>
              </a:rPr>
              <a:t>Wymiana danych pomiędzy maszynami różnych marek.</a:t>
            </a:r>
          </a:p>
          <a:p>
            <a:r>
              <a:rPr lang="pl-PL" sz="1100" dirty="0" err="1">
                <a:latin typeface="+mn-lt"/>
              </a:rPr>
              <a:t>Agrirouter</a:t>
            </a:r>
            <a:r>
              <a:rPr lang="pl-PL" sz="1100" dirty="0">
                <a:latin typeface="+mn-lt"/>
              </a:rPr>
              <a:t> jako system do transferu danych.</a:t>
            </a:r>
          </a:p>
          <a:p>
            <a:r>
              <a:rPr lang="pl-PL" sz="1100" dirty="0">
                <a:latin typeface="+mn-lt"/>
              </a:rPr>
              <a:t>Wspólna platforma wielu producentów.</a:t>
            </a:r>
          </a:p>
          <a:p>
            <a:r>
              <a:rPr lang="pl-PL" sz="1100" dirty="0">
                <a:latin typeface="+mn-lt"/>
              </a:rPr>
              <a:t>Dane podlegające analizie:</a:t>
            </a:r>
          </a:p>
          <a:p>
            <a:r>
              <a:rPr lang="pl-PL" sz="1100" dirty="0">
                <a:latin typeface="+mn-lt"/>
              </a:rPr>
              <a:t>- ogólne dane na temat gospodarstwa (profil gospodarstwa)</a:t>
            </a:r>
          </a:p>
          <a:p>
            <a:r>
              <a:rPr lang="pl-PL" sz="1100" dirty="0">
                <a:latin typeface="+mn-lt"/>
              </a:rPr>
              <a:t>- dane zadania (</a:t>
            </a:r>
            <a:r>
              <a:rPr lang="pl-PL" sz="1100" dirty="0" err="1">
                <a:latin typeface="+mn-lt"/>
              </a:rPr>
              <a:t>taskdata</a:t>
            </a:r>
            <a:r>
              <a:rPr lang="pl-PL" sz="1100" dirty="0">
                <a:latin typeface="+mn-lt"/>
              </a:rPr>
              <a:t> – raporty i wyniki prowadzonych prac)</a:t>
            </a:r>
          </a:p>
          <a:p>
            <a:r>
              <a:rPr lang="pl-PL" sz="1100" dirty="0">
                <a:latin typeface="+mn-lt"/>
              </a:rPr>
              <a:t>- granice pól (dane </a:t>
            </a:r>
            <a:r>
              <a:rPr lang="pl-PL" sz="1100" dirty="0" err="1">
                <a:latin typeface="+mn-lt"/>
              </a:rPr>
              <a:t>geolokalizacyjne</a:t>
            </a:r>
            <a:r>
              <a:rPr lang="pl-PL" sz="1100" dirty="0">
                <a:latin typeface="+mn-lt"/>
              </a:rPr>
              <a:t> z zaznaczonymi granicami poszczególnych pól)</a:t>
            </a:r>
          </a:p>
          <a:p>
            <a:r>
              <a:rPr lang="pl-PL" sz="1100" dirty="0">
                <a:latin typeface="+mn-lt"/>
              </a:rPr>
              <a:t>- linie prowadzenia (ścieżki przejazdów na poszczególnych polach)</a:t>
            </a:r>
          </a:p>
          <a:p>
            <a:r>
              <a:rPr lang="pl-PL" sz="1100" dirty="0">
                <a:latin typeface="+mn-lt"/>
              </a:rPr>
              <a:t>- mapy aplikacji środków (zasobność gleby w składniki mineralne, mapy plonu)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solidFill>
                  <a:srgbClr val="FF0000"/>
                </a:solidFill>
                <a:latin typeface="+mn-lt"/>
              </a:rPr>
              <a:t>Wymagany moduł </a:t>
            </a:r>
            <a:r>
              <a:rPr lang="pl-PL" sz="1100" dirty="0" err="1">
                <a:solidFill>
                  <a:srgbClr val="FF0000"/>
                </a:solidFill>
                <a:latin typeface="+mn-lt"/>
              </a:rPr>
              <a:t>telematyki</a:t>
            </a:r>
            <a:r>
              <a:rPr lang="pl-PL" sz="1100" dirty="0">
                <a:solidFill>
                  <a:srgbClr val="FF0000"/>
                </a:solidFill>
                <a:latin typeface="+mn-lt"/>
              </a:rPr>
              <a:t> CTM.</a:t>
            </a:r>
          </a:p>
          <a:p>
            <a:endParaRPr lang="pl-PL" sz="1100" dirty="0">
              <a:latin typeface="+mn-lt"/>
            </a:endParaRPr>
          </a:p>
        </p:txBody>
      </p:sp>
      <p:pic>
        <p:nvPicPr>
          <p:cNvPr id="12" name="Picture 4" descr="C:\Users\jarekf\Desktop\ct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78" y="3251370"/>
            <a:ext cx="580374" cy="61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rekf\Desktop\dsds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0" y="282426"/>
            <a:ext cx="4304647" cy="358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00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775209" y="746772"/>
            <a:ext cx="42743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>
                <a:solidFill>
                  <a:schemeClr val="tx1"/>
                </a:solidFill>
                <a:latin typeface="+mn-lt"/>
              </a:rPr>
              <a:t>Agrirouter</a:t>
            </a:r>
            <a:r>
              <a:rPr lang="pl-PL" sz="1100" dirty="0">
                <a:solidFill>
                  <a:schemeClr val="tx1"/>
                </a:solidFill>
                <a:latin typeface="+mn-lt"/>
              </a:rPr>
              <a:t> to uniwersalna platforma wymiany danych, dzięki której rolnicy mogą wymieniać dane pomiędzy maszynami, mogą pobierać oprogramowanie różnego rodzaju maszyn.</a:t>
            </a:r>
          </a:p>
          <a:p>
            <a:endParaRPr lang="pl-PL" sz="1100" dirty="0">
              <a:solidFill>
                <a:schemeClr val="tx1"/>
              </a:solidFill>
              <a:latin typeface="+mn-lt"/>
            </a:endParaRPr>
          </a:p>
          <a:p>
            <a:r>
              <a:rPr lang="pl-PL" sz="1100" dirty="0" err="1">
                <a:solidFill>
                  <a:schemeClr val="tx1"/>
                </a:solidFill>
                <a:latin typeface="+mn-lt"/>
              </a:rPr>
              <a:t>Agrirouter</a:t>
            </a:r>
            <a:r>
              <a:rPr lang="pl-PL" sz="1100" dirty="0">
                <a:solidFill>
                  <a:schemeClr val="tx1"/>
                </a:solidFill>
                <a:latin typeface="+mn-lt"/>
              </a:rPr>
              <a:t> umożliwia transfer danych – nie zapisuje danych.</a:t>
            </a:r>
          </a:p>
          <a:p>
            <a:endParaRPr lang="pl-PL" sz="1100" dirty="0">
              <a:solidFill>
                <a:schemeClr val="tx1"/>
              </a:solidFill>
              <a:latin typeface="+mn-lt"/>
            </a:endParaRP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Kompatybilność pomiędzy maszynami różnych producentów: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łącznik między ciągnikiem/maszyną/polem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bezproblemowa komunikacja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własna strona i ustawienia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łatwa obsługa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przejrzyste koszty użytkowania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bezpłatne konto osobiste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brak powiązania z żadnym w producentów</a:t>
            </a:r>
          </a:p>
          <a:p>
            <a:r>
              <a:rPr lang="pl-PL" sz="1100" dirty="0">
                <a:solidFill>
                  <a:schemeClr val="tx1"/>
                </a:solidFill>
                <a:latin typeface="+mn-lt"/>
              </a:rPr>
              <a:t>- każdy z użytkowników może utworzyć konto indywidualne z własnymi ustawieniami i regułami wymiany danych</a:t>
            </a:r>
          </a:p>
        </p:txBody>
      </p:sp>
      <p:pic>
        <p:nvPicPr>
          <p:cNvPr id="34" name="Picture 2" descr="C:\Users\jarekf\Desktop\agrirouter-logo-CMY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92" y="293280"/>
            <a:ext cx="1007345" cy="3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D52AA0D-412F-4EF7-BD2F-97C6B7256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00588"/>
              </p:ext>
            </p:extLst>
          </p:nvPr>
        </p:nvGraphicFramePr>
        <p:xfrm>
          <a:off x="476054" y="539749"/>
          <a:ext cx="4190217" cy="339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455">
                  <a:extLst>
                    <a:ext uri="{9D8B030D-6E8A-4147-A177-3AD203B41FA5}">
                      <a16:colId xmlns:a16="http://schemas.microsoft.com/office/drawing/2014/main" val="2163382310"/>
                    </a:ext>
                  </a:extLst>
                </a:gridCol>
                <a:gridCol w="1399881">
                  <a:extLst>
                    <a:ext uri="{9D8B030D-6E8A-4147-A177-3AD203B41FA5}">
                      <a16:colId xmlns:a16="http://schemas.microsoft.com/office/drawing/2014/main" val="747846941"/>
                    </a:ext>
                  </a:extLst>
                </a:gridCol>
                <a:gridCol w="1399881">
                  <a:extLst>
                    <a:ext uri="{9D8B030D-6E8A-4147-A177-3AD203B41FA5}">
                      <a16:colId xmlns:a16="http://schemas.microsoft.com/office/drawing/2014/main" val="3291630190"/>
                    </a:ext>
                  </a:extLst>
                </a:gridCol>
              </a:tblGrid>
              <a:tr h="479074">
                <a:tc>
                  <a:txBody>
                    <a:bodyPr/>
                    <a:lstStyle/>
                    <a:p>
                      <a:r>
                        <a:rPr lang="pl-PL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Amazone</a:t>
                      </a:r>
                      <a:r>
                        <a:rPr lang="pl-PL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Agrifgac</a:t>
                      </a:r>
                      <a:endParaRPr lang="pl-PL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Berthoud</a:t>
                      </a:r>
                      <a:r>
                        <a:rPr lang="pl-PL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95747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dirty="0"/>
                        <a:t>Case 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Fendt</a:t>
                      </a:r>
                      <a:r>
                        <a:rPr lang="pl-P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Deutz-Fahr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7346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dirty="0"/>
                        <a:t>New Holland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Massey</a:t>
                      </a:r>
                      <a:r>
                        <a:rPr lang="pl-PL" dirty="0"/>
                        <a:t> Ferguson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Lamborghini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363522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dirty="0"/>
                        <a:t>Steyr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Valtra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57595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dirty="0" err="1"/>
                        <a:t>Horsch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Holmer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CC-ISOBUS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91295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dirty="0" err="1"/>
                        <a:t>Krone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Kuhn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Grimme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96768"/>
                  </a:ext>
                </a:extLst>
              </a:tr>
              <a:tr h="479074">
                <a:tc>
                  <a:txBody>
                    <a:bodyPr/>
                    <a:lstStyle/>
                    <a:p>
                      <a:r>
                        <a:rPr lang="pl-PL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Pöttinger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Rauch</a:t>
                      </a:r>
                      <a:r>
                        <a:rPr lang="pl-P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Hardi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30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90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754584" y="324316"/>
            <a:ext cx="42743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SYSTEMY SATELIT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ROLNICTWO PRECYZYJNE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GPS –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Glogal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Positioning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System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Część systemu Global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Navigation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Satellite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System (GNSS)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GPS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- system amerykański, wojskowy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- 27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satelit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GALILEO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- system europejski w fazie uruchomienia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- system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Agrosky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jest gotowy do współpracy z Galileo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GLONASS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- system rosyjski</a:t>
            </a:r>
            <a:br>
              <a:rPr lang="pl-PL" sz="1100" dirty="0">
                <a:solidFill>
                  <a:prstClr val="black"/>
                </a:solidFill>
                <a:latin typeface="+mn-lt"/>
              </a:rPr>
            </a:br>
            <a:r>
              <a:rPr lang="pl-PL" sz="1100" dirty="0">
                <a:solidFill>
                  <a:prstClr val="black"/>
                </a:solidFill>
                <a:latin typeface="+mn-lt"/>
              </a:rPr>
              <a:t>- 24 satelity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BEIDOU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- system chiński w fazie uruchomienia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- 35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satelit</a:t>
            </a:r>
            <a:endParaRPr lang="pl-PL" sz="11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18" descr="Flag of Russi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59" y="2722823"/>
            <a:ext cx="288516" cy="19234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arekf\Desktop\flag-8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74" y="3397137"/>
            <a:ext cx="288516" cy="1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nalezione obrazy dla zapytania gps satellite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9" y="576148"/>
            <a:ext cx="2932543" cy="29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nalezione obrazy dla zapytania united states fla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2140" y="1413193"/>
            <a:ext cx="320676" cy="1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Znalezione obrazy dla zapytania ue fla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16" y="2078368"/>
            <a:ext cx="288156" cy="1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jarekf\Desktop\DJI_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r="7621"/>
          <a:stretch/>
        </p:blipFill>
        <p:spPr bwMode="auto">
          <a:xfrm>
            <a:off x="259170" y="230717"/>
            <a:ext cx="4304648" cy="38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59170" y="3324410"/>
            <a:ext cx="4304647" cy="75562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37" name="pole tekstowe 36"/>
          <p:cNvSpPr txBox="1"/>
          <p:nvPr/>
        </p:nvSpPr>
        <p:spPr>
          <a:xfrm>
            <a:off x="4775209" y="470381"/>
            <a:ext cx="427434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+mn-lt"/>
              </a:rPr>
              <a:t>Sterowanie maszyn zagregowanych z ciągnikiem.</a:t>
            </a:r>
          </a:p>
          <a:p>
            <a:r>
              <a:rPr lang="pl-PL" sz="1100" dirty="0">
                <a:latin typeface="+mn-lt"/>
              </a:rPr>
              <a:t>Redukcja liczby monitorów w kabinie ciągnika.</a:t>
            </a:r>
          </a:p>
          <a:p>
            <a:r>
              <a:rPr lang="pl-PL" sz="1100" dirty="0">
                <a:latin typeface="+mn-lt"/>
              </a:rPr>
              <a:t>Zwiększona precyzja sterowania maszynami.</a:t>
            </a:r>
          </a:p>
          <a:p>
            <a:r>
              <a:rPr lang="pl-PL" sz="1100" dirty="0">
                <a:latin typeface="+mn-lt"/>
              </a:rPr>
              <a:t>Komfort i wygoda operatora.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Stowarzyszenie AEF.</a:t>
            </a:r>
          </a:p>
          <a:p>
            <a:r>
              <a:rPr lang="pl-PL" sz="1100" dirty="0">
                <a:latin typeface="+mn-lt"/>
              </a:rPr>
              <a:t>Ciągniki posiadają certyfikaty kompatybilności AEF.</a:t>
            </a:r>
          </a:p>
          <a:p>
            <a:r>
              <a:rPr lang="pl-PL" sz="1100" dirty="0">
                <a:latin typeface="+mn-lt"/>
              </a:rPr>
              <a:t>AEF prowadzi bazę danych kompatybilności maszyn.</a:t>
            </a:r>
          </a:p>
          <a:p>
            <a:r>
              <a:rPr lang="pl-PL" sz="1100" dirty="0">
                <a:solidFill>
                  <a:srgbClr val="FF0000"/>
                </a:solidFill>
                <a:latin typeface="+mn-lt"/>
              </a:rPr>
              <a:t>www.aef-online.org</a:t>
            </a:r>
            <a:r>
              <a:rPr lang="pl-PL" sz="1100" dirty="0">
                <a:latin typeface="+mn-lt"/>
              </a:rPr>
              <a:t>, aplikacja na urządzenia mobilne AEF </a:t>
            </a:r>
            <a:r>
              <a:rPr lang="pl-PL" sz="1100" dirty="0" err="1">
                <a:latin typeface="+mn-lt"/>
              </a:rPr>
              <a:t>App</a:t>
            </a:r>
            <a:r>
              <a:rPr lang="pl-PL" sz="1100" dirty="0">
                <a:latin typeface="+mn-lt"/>
              </a:rPr>
              <a:t>.</a:t>
            </a:r>
          </a:p>
        </p:txBody>
      </p:sp>
      <p:pic>
        <p:nvPicPr>
          <p:cNvPr id="38" name="Picture 3" descr="C:\Users\jarekf\Desktop\SDF_1909BR_CFS_AEF_handfan_DE-1_CMYK_RZ — kop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55959"/>
            <a:ext cx="982555" cy="5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jarekf\Desktop\SDF_1909BR_CFS_AEF_handfan_DE-1_CMYK_RZ — kop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25" y="175474"/>
            <a:ext cx="562716" cy="2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ole tekstowe 39"/>
          <p:cNvSpPr txBox="1"/>
          <p:nvPr/>
        </p:nvSpPr>
        <p:spPr>
          <a:xfrm>
            <a:off x="6287130" y="2320512"/>
            <a:ext cx="2749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+mn-lt"/>
              </a:rPr>
              <a:t>AEF - </a:t>
            </a:r>
            <a:r>
              <a:rPr lang="pl-PL" sz="1100" dirty="0" err="1">
                <a:latin typeface="+mn-lt"/>
              </a:rPr>
              <a:t>Agricultural</a:t>
            </a:r>
            <a:r>
              <a:rPr lang="pl-PL" sz="1100" dirty="0">
                <a:latin typeface="+mn-lt"/>
              </a:rPr>
              <a:t> </a:t>
            </a:r>
            <a:r>
              <a:rPr lang="pl-PL" sz="1100" dirty="0" err="1">
                <a:latin typeface="+mn-lt"/>
              </a:rPr>
              <a:t>Industry</a:t>
            </a:r>
            <a:r>
              <a:rPr lang="pl-PL" sz="1100" dirty="0">
                <a:latin typeface="+mn-lt"/>
              </a:rPr>
              <a:t> Electronics Foundation, fundacja założona przez producentów sprzętu rolniczego do opracowania i wdrożenia standardowej komunikacji pomiędzy maszynami</a:t>
            </a:r>
          </a:p>
          <a:p>
            <a:endParaRPr lang="pl-PL" sz="1100" dirty="0">
              <a:latin typeface="+mn-lt"/>
            </a:endParaRPr>
          </a:p>
        </p:txBody>
      </p:sp>
      <p:pic>
        <p:nvPicPr>
          <p:cNvPr id="41" name="Picture 2" descr="C:\Users\jarekf\Desktop\image_035e4c84-0a8d-4690-8035-5d72c5c3112b20200310_0708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95" y="2283718"/>
            <a:ext cx="1283082" cy="179631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94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arekf\Desktop\a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2" y="261440"/>
            <a:ext cx="5875135" cy="38449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nalezione obrazy dla zapytania: aef databa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r="10204"/>
          <a:stretch/>
        </p:blipFill>
        <p:spPr bwMode="auto">
          <a:xfrm>
            <a:off x="6328954" y="227669"/>
            <a:ext cx="2684417" cy="22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75" l="0" r="100000">
                        <a14:foregroundMark x1="70408" y1="54930" x2="70408" y2="54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18722"/>
            <a:ext cx="2367439" cy="42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54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11012" r="36793" b="722"/>
          <a:stretch/>
        </p:blipFill>
        <p:spPr bwMode="auto">
          <a:xfrm>
            <a:off x="259170" y="210092"/>
            <a:ext cx="4304648" cy="38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775209" y="132327"/>
            <a:ext cx="427434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TIM</a:t>
            </a:r>
          </a:p>
          <a:p>
            <a:r>
              <a:rPr lang="pl-PL" dirty="0">
                <a:latin typeface="+mn-lt"/>
              </a:rPr>
              <a:t>TRACTOR IMPLEMENT MANAGEMENT</a:t>
            </a:r>
          </a:p>
          <a:p>
            <a:endParaRPr lang="pl-PL" dirty="0">
              <a:latin typeface="+mn-lt"/>
            </a:endParaRPr>
          </a:p>
          <a:p>
            <a:r>
              <a:rPr lang="pl-PL" sz="1100" dirty="0">
                <a:latin typeface="+mn-lt"/>
              </a:rPr>
              <a:t>Sterowanie ciągnika poprzez maszynę.</a:t>
            </a:r>
          </a:p>
          <a:p>
            <a:r>
              <a:rPr lang="pl-PL" sz="1100" dirty="0">
                <a:latin typeface="+mn-lt"/>
              </a:rPr>
              <a:t>Wykorzystanie sygnału ISOBUS.</a:t>
            </a:r>
          </a:p>
          <a:p>
            <a:r>
              <a:rPr lang="pl-PL" sz="1100" dirty="0">
                <a:latin typeface="+mn-lt"/>
              </a:rPr>
              <a:t>Maszyna wysyła sygnały do ciągnika i ma możliwość sterowania pracą układu napędowego ciągnika.</a:t>
            </a:r>
          </a:p>
          <a:p>
            <a:r>
              <a:rPr lang="pl-PL" sz="1100" dirty="0">
                <a:latin typeface="+mn-lt"/>
              </a:rPr>
              <a:t>Funkcja pracuje z różnymi maszynami.</a:t>
            </a:r>
          </a:p>
          <a:p>
            <a:r>
              <a:rPr lang="pl-PL" sz="1100" dirty="0">
                <a:latin typeface="+mn-lt"/>
              </a:rPr>
              <a:t>Nagroda ASABE AE50 w trakcie </a:t>
            </a:r>
            <a:r>
              <a:rPr lang="en-US" sz="1100" dirty="0">
                <a:latin typeface="+mn-lt"/>
              </a:rPr>
              <a:t>Agricultural Equipment Technology Conference </a:t>
            </a:r>
            <a:r>
              <a:rPr lang="pl-PL" sz="1100" dirty="0">
                <a:latin typeface="+mn-lt"/>
              </a:rPr>
              <a:t>w</a:t>
            </a:r>
            <a:r>
              <a:rPr lang="en-US" sz="1100" dirty="0">
                <a:latin typeface="+mn-lt"/>
              </a:rPr>
              <a:t> Louisville</a:t>
            </a:r>
            <a:r>
              <a:rPr lang="pl-PL" sz="1100" dirty="0">
                <a:latin typeface="+mn-lt"/>
              </a:rPr>
              <a:t> / USA (luty 2020).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Sprawdzone w testach z maszynami:</a:t>
            </a:r>
          </a:p>
        </p:txBody>
      </p:sp>
      <p:pic>
        <p:nvPicPr>
          <p:cNvPr id="8" name="Picture 2" descr="Znalezione obrazy dla zapytania: ASABE AE50 award 2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67" y="2649469"/>
            <a:ext cx="757409" cy="7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L:\_Marketing\Produktmanagement\Dokumentation\Produkt-Info\Agrosky\Broschüren\brochure\tim_icons\icons\rear_p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78" y="410404"/>
            <a:ext cx="351141" cy="3511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3" name="Picture 6" descr="L:\_Marketing\Produktmanagement\Dokumentation\Produkt-Info\Agrosky\Broschüren\brochure\tim_icons\icons\spe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16" y="410404"/>
            <a:ext cx="351141" cy="3511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4" name="Picture 3" descr="L:\_Marketing\Produktmanagement\Dokumentation\Produkt-Info\Agrosky\Broschüren\brochure\tim_icons\icons\aux_valve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05" y="410405"/>
            <a:ext cx="351140" cy="351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5" name="Picture 4" descr="L:\_Marketing\Produktmanagement\Dokumentation\Produkt-Info\Agrosky\Broschüren\brochure\tim_icons\icons\rear_hitc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70" y="410403"/>
            <a:ext cx="351141" cy="35114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6" name="Picture 2" descr="C:\Users\jarekf\Desktop\Obraz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457"/>
            <a:ext cx="791961" cy="7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arekf\Desktop\slide-krone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58" y="2143922"/>
            <a:ext cx="943459" cy="19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Znalezione obrazy dla zapytania: grimm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33" y="2415447"/>
            <a:ext cx="936086" cy="2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5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16764"/>
              </p:ext>
            </p:extLst>
          </p:nvPr>
        </p:nvGraphicFramePr>
        <p:xfrm>
          <a:off x="387999" y="347840"/>
          <a:ext cx="8216450" cy="29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9208"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latin typeface="+mn-lt"/>
                        </a:rPr>
                        <a:t>- 2015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latin typeface="+mn-lt"/>
                        </a:rPr>
                        <a:t>2015 - 2020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latin typeface="+mn-lt"/>
                        </a:rPr>
                        <a:t>2020 - 2025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latin typeface="+mn-lt"/>
                        </a:rPr>
                        <a:t>2025 - 2030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latin typeface="+mn-lt"/>
                        </a:rPr>
                        <a:t>2030</a:t>
                      </a:r>
                      <a:r>
                        <a:rPr lang="de-DE" sz="1200" b="0" i="0" baseline="0" dirty="0">
                          <a:latin typeface="+mn-lt"/>
                        </a:rPr>
                        <a:t> -</a:t>
                      </a:r>
                      <a:endParaRPr lang="de-DE" sz="1200" b="0" i="0" dirty="0">
                        <a:latin typeface="+mn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feld 11"/>
          <p:cNvSpPr txBox="1"/>
          <p:nvPr/>
        </p:nvSpPr>
        <p:spPr>
          <a:xfrm>
            <a:off x="403628" y="683206"/>
            <a:ext cx="6840212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AUTOMATYCZNE PROWADZENIE MASZYN</a:t>
            </a:r>
            <a:endParaRPr lang="de-DE" sz="105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Textfeld 14"/>
          <p:cNvSpPr txBox="1"/>
          <p:nvPr/>
        </p:nvSpPr>
        <p:spPr>
          <a:xfrm>
            <a:off x="403629" y="1002790"/>
            <a:ext cx="6840211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KONTROLA SEKCJI, ZMINNE DAWKOWANIE</a:t>
            </a:r>
            <a:endParaRPr lang="de-DE" sz="105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Textfeld 17"/>
          <p:cNvSpPr txBox="1"/>
          <p:nvPr/>
        </p:nvSpPr>
        <p:spPr>
          <a:xfrm>
            <a:off x="2626955" y="1319811"/>
            <a:ext cx="4616885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OPTYMALIZACJA PROGRAMÓW AUTO DLA MASZYN</a:t>
            </a:r>
            <a:endParaRPr lang="de-DE" sz="105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Rechteck 18"/>
          <p:cNvSpPr/>
          <p:nvPr/>
        </p:nvSpPr>
        <p:spPr>
          <a:xfrm>
            <a:off x="951420" y="1941945"/>
            <a:ext cx="4220281" cy="2724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25" name="Textfeld 19"/>
          <p:cNvSpPr txBox="1"/>
          <p:nvPr/>
        </p:nvSpPr>
        <p:spPr>
          <a:xfrm>
            <a:off x="1030695" y="1946984"/>
            <a:ext cx="41041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OBRAZY POLA </a:t>
            </a:r>
            <a:r>
              <a:rPr lang="de-DE" sz="1050" dirty="0">
                <a:solidFill>
                  <a:srgbClr val="FFFFFF"/>
                </a:solidFill>
                <a:latin typeface="+mn-lt"/>
              </a:rPr>
              <a:t>(</a:t>
            </a:r>
            <a:r>
              <a:rPr lang="pl-PL" sz="1050" dirty="0">
                <a:solidFill>
                  <a:srgbClr val="FFFFFF"/>
                </a:solidFill>
                <a:latin typeface="+mn-lt"/>
              </a:rPr>
              <a:t>SATELITA</a:t>
            </a:r>
            <a:r>
              <a:rPr lang="de-DE" sz="1050" dirty="0">
                <a:solidFill>
                  <a:srgbClr val="FFFFFF"/>
                </a:solidFill>
                <a:latin typeface="+mn-lt"/>
              </a:rPr>
              <a:t>/</a:t>
            </a:r>
            <a:r>
              <a:rPr lang="pl-PL" sz="1050" dirty="0">
                <a:solidFill>
                  <a:srgbClr val="FFFFFF"/>
                </a:solidFill>
                <a:latin typeface="+mn-lt"/>
              </a:rPr>
              <a:t>DRON</a:t>
            </a:r>
            <a:r>
              <a:rPr lang="de-DE" sz="1050" dirty="0">
                <a:solidFill>
                  <a:srgbClr val="FFFFFF"/>
                </a:solidFill>
                <a:latin typeface="+mn-lt"/>
              </a:rPr>
              <a:t>)</a:t>
            </a:r>
          </a:p>
        </p:txBody>
      </p:sp>
      <p:sp>
        <p:nvSpPr>
          <p:cNvPr id="26" name="Rechteck 20"/>
          <p:cNvSpPr/>
          <p:nvPr/>
        </p:nvSpPr>
        <p:spPr>
          <a:xfrm>
            <a:off x="4022625" y="2252969"/>
            <a:ext cx="4796282" cy="2821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27" name="Textfeld 21"/>
          <p:cNvSpPr txBox="1"/>
          <p:nvPr/>
        </p:nvSpPr>
        <p:spPr>
          <a:xfrm>
            <a:off x="4000101" y="2259292"/>
            <a:ext cx="488428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CZUJNIKI JAKOŚCI PLONU NA MASZYNACH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8" name="Rechteck 22"/>
          <p:cNvSpPr/>
          <p:nvPr/>
        </p:nvSpPr>
        <p:spPr>
          <a:xfrm>
            <a:off x="403628" y="2577789"/>
            <a:ext cx="2907189" cy="2825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29" name="Textfeld 23"/>
          <p:cNvSpPr txBox="1"/>
          <p:nvPr/>
        </p:nvSpPr>
        <p:spPr>
          <a:xfrm>
            <a:off x="581996" y="2515322"/>
            <a:ext cx="253313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ODDZIELNE CZUJNIKI PLONU I GLEBY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" name="Rechteck 24"/>
          <p:cNvSpPr/>
          <p:nvPr/>
        </p:nvSpPr>
        <p:spPr>
          <a:xfrm>
            <a:off x="3428248" y="2577789"/>
            <a:ext cx="5392223" cy="2825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31" name="Textfeld 25"/>
          <p:cNvSpPr txBox="1"/>
          <p:nvPr/>
        </p:nvSpPr>
        <p:spPr>
          <a:xfrm>
            <a:off x="3403776" y="2586964"/>
            <a:ext cx="530693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CZUJNIKI PLONU I GLEBY INTEGROWANE NA MASZYNACH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2" name="Rechteck 26"/>
          <p:cNvSpPr/>
          <p:nvPr/>
        </p:nvSpPr>
        <p:spPr>
          <a:xfrm>
            <a:off x="406933" y="2908679"/>
            <a:ext cx="7596506" cy="307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33" name="Textfeld 27"/>
          <p:cNvSpPr txBox="1"/>
          <p:nvPr/>
        </p:nvSpPr>
        <p:spPr>
          <a:xfrm>
            <a:off x="549628" y="2926489"/>
            <a:ext cx="738742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MAPY POLA WARSTWOWE, PRECYZYJNA NALIZA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4" name="Rechteck 28"/>
          <p:cNvSpPr/>
          <p:nvPr/>
        </p:nvSpPr>
        <p:spPr>
          <a:xfrm>
            <a:off x="951421" y="3254893"/>
            <a:ext cx="6019256" cy="3056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35" name="Textfeld 29"/>
          <p:cNvSpPr txBox="1"/>
          <p:nvPr/>
        </p:nvSpPr>
        <p:spPr>
          <a:xfrm>
            <a:off x="951421" y="3269525"/>
            <a:ext cx="601925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FABRYCZNE PLATFORMY DANYCH (PRODUCENCI MASZYN)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6" name="Rechteck 30"/>
          <p:cNvSpPr/>
          <p:nvPr/>
        </p:nvSpPr>
        <p:spPr>
          <a:xfrm>
            <a:off x="2855204" y="3606841"/>
            <a:ext cx="4957156" cy="3056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solidFill>
                <a:srgbClr val="FFFFFF"/>
              </a:solidFill>
            </a:endParaRPr>
          </a:p>
        </p:txBody>
      </p:sp>
      <p:sp>
        <p:nvSpPr>
          <p:cNvPr id="37" name="Textfeld 31"/>
          <p:cNvSpPr txBox="1"/>
          <p:nvPr/>
        </p:nvSpPr>
        <p:spPr>
          <a:xfrm>
            <a:off x="2855204" y="3627133"/>
            <a:ext cx="49571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rgbClr val="FFFFFF"/>
                </a:solidFill>
                <a:latin typeface="+mn-lt"/>
              </a:rPr>
              <a:t>PLATFORMY OTWARTE</a:t>
            </a:r>
            <a:endParaRPr lang="de-DE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8" name="Textfeld 34"/>
          <p:cNvSpPr txBox="1"/>
          <p:nvPr/>
        </p:nvSpPr>
        <p:spPr>
          <a:xfrm>
            <a:off x="3606624" y="1635496"/>
            <a:ext cx="521384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05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ROBOTY I MASZYNY AUTONOMICZNE</a:t>
            </a:r>
            <a:endParaRPr lang="de-DE" sz="105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9" name="Strzałka w prawo 38"/>
          <p:cNvSpPr/>
          <p:nvPr/>
        </p:nvSpPr>
        <p:spPr>
          <a:xfrm>
            <a:off x="8052660" y="236192"/>
            <a:ext cx="792088" cy="507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75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775209" y="473741"/>
            <a:ext cx="433329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PROBLEM Z POZYCJONOWANIEM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ZAŁAMANIA SYGNAŁU Z SATELIT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Sygnał z satelity dociera do odbiornika przez warstwy atmosfery 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Czynniki wpływające na błędy wskazania pozycji: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pole grawitacyjne ziemi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opory atmosfery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grawitacja słońca i księżyca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promieniowanie kosmiczne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refrakcja jonosferyczna (ugięcie sygnału w jonosferze)</a:t>
            </a:r>
          </a:p>
          <a:p>
            <a:pPr marL="17145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refrakcja troposferyczna (ugięcie sygnału w troposferze)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szumy własne w odbiorniku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pola elektromagnetyczne z różnych źródeł</a:t>
            </a:r>
          </a:p>
          <a:p>
            <a:pPr marL="171450" lvl="0" indent="-171450">
              <a:buFontTx/>
              <a:buChar char="-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pływy skorupy ziemskiej i pływy oceaniczne</a:t>
            </a:r>
          </a:p>
          <a:p>
            <a:pPr marL="171450" lvl="0" indent="-171450">
              <a:buFontTx/>
              <a:buChar char="-"/>
            </a:pPr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w ogóle niekorygowanego sygnału to </a:t>
            </a:r>
            <a:r>
              <a:rPr lang="pl-PL" sz="1100" dirty="0">
                <a:solidFill>
                  <a:srgbClr val="FF0000"/>
                </a:solidFill>
                <a:latin typeface="+mn-lt"/>
              </a:rPr>
              <a:t>10 metrów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wykorzystywana w urządzeniach GPS w samochodach.</a:t>
            </a:r>
          </a:p>
          <a:p>
            <a:pPr lvl="0"/>
            <a:r>
              <a:rPr lang="pl-PL" sz="1100" u="sng" dirty="0">
                <a:solidFill>
                  <a:prstClr val="black"/>
                </a:solidFill>
                <a:latin typeface="+mn-lt"/>
              </a:rPr>
              <a:t>W rolnictwie wymagana korekta !</a:t>
            </a:r>
          </a:p>
        </p:txBody>
      </p:sp>
      <p:pic>
        <p:nvPicPr>
          <p:cNvPr id="11" name="Picture 2" descr="C:\Users\jarekf\Desktop\ionospher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741"/>
            <a:ext cx="3840533" cy="34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1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 descr="imagesCADOJSQY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1778" l="889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>
            <a:fillRect/>
          </a:stretch>
        </p:blipFill>
        <p:spPr bwMode="auto">
          <a:xfrm>
            <a:off x="3452230" y="629715"/>
            <a:ext cx="1119770" cy="107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775209" y="576866"/>
            <a:ext cx="433329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PROBLEM Z POZYCJONOWANIEM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PRZESZKODY TERENOWE, BUDYNKI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Przy obecności wysokich przeszkód terenowych lub wysokich budynków liczba </a:t>
            </a:r>
            <a:r>
              <a:rPr lang="pl-PL" sz="1100" dirty="0" err="1">
                <a:solidFill>
                  <a:prstClr val="black"/>
                </a:solidFill>
                <a:latin typeface="+mn-lt"/>
              </a:rPr>
              <a:t>satelit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może być mniejsza, w niektórych sytuacjach może być zbyt mała dla pozycjonowania.</a:t>
            </a:r>
          </a:p>
          <a:p>
            <a:pPr lvl="0"/>
            <a:endParaRPr lang="pl-PL" sz="1100" u="sng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System nie działa pod dachami budynków, hal, w garażach.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systemu może być automatycznie redukowana w trakcie prac wykonywanych na przykład na skraju lasu.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251520" y="708402"/>
            <a:ext cx="4379426" cy="3089665"/>
            <a:chOff x="251520" y="1138269"/>
            <a:chExt cx="4379426" cy="3089665"/>
          </a:xfrm>
        </p:grpSpPr>
        <p:pic>
          <p:nvPicPr>
            <p:cNvPr id="7" name="Immagine 6" descr="imagesCADOJSQY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1778" l="889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7"/>
            <a:stretch>
              <a:fillRect/>
            </a:stretch>
          </p:blipFill>
          <p:spPr bwMode="auto">
            <a:xfrm>
              <a:off x="899592" y="1138269"/>
              <a:ext cx="1270002" cy="121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6" descr="imagesCADOJSQY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1778" l="889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7"/>
            <a:stretch>
              <a:fillRect/>
            </a:stretch>
          </p:blipFill>
          <p:spPr bwMode="auto">
            <a:xfrm>
              <a:off x="467544" y="1354293"/>
              <a:ext cx="1119770" cy="1073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a 8"/>
            <p:cNvGrpSpPr/>
            <p:nvPr/>
          </p:nvGrpSpPr>
          <p:grpSpPr>
            <a:xfrm>
              <a:off x="251520" y="1216226"/>
              <a:ext cx="4379426" cy="3011708"/>
              <a:chOff x="251520" y="1216226"/>
              <a:chExt cx="4379426" cy="3011708"/>
            </a:xfrm>
          </p:grpSpPr>
          <p:sp>
            <p:nvSpPr>
              <p:cNvPr id="14" name="Równoległobok 13"/>
              <p:cNvSpPr/>
              <p:nvPr/>
            </p:nvSpPr>
            <p:spPr>
              <a:xfrm>
                <a:off x="601561" y="2787774"/>
                <a:ext cx="4029385" cy="1440160"/>
              </a:xfrm>
              <a:prstGeom prst="parallelogram">
                <a:avLst>
                  <a:gd name="adj" fmla="val 62253"/>
                </a:avLst>
              </a:prstGeom>
              <a:blipFill>
                <a:blip r:embed="rId5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5" name="Picture 2" descr="C:\Users\jarekf\Desktop\sdfdsf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2461" y="2146233"/>
                <a:ext cx="1003762" cy="1204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C:\Users\jarekf\Desktop\sdfdsf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9287" y="2355726"/>
                <a:ext cx="1003762" cy="1204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:\Users\jarekf\Desktop\sdfdsf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928" y="2519363"/>
                <a:ext cx="1003762" cy="1204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C:\Users\jarekf\Desktop\sdfdsf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952" y="2702732"/>
                <a:ext cx="1003762" cy="1204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C:\Users\jarekf\Desktop\sdfdsf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107" y="2872844"/>
                <a:ext cx="1003762" cy="1204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 descr="C:\Users\jarekf\Desktop\gps-satellite-blocks-clip-art-others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991" y="2139702"/>
                <a:ext cx="399706" cy="301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3" descr="C:\Users\jarekf\Desktop\4_xx_2_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3219822"/>
                <a:ext cx="822897" cy="591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Łącznik prostoliniowy 21"/>
              <p:cNvCxnSpPr>
                <a:endCxn id="12" idx="0"/>
              </p:cNvCxnSpPr>
              <p:nvPr/>
            </p:nvCxnSpPr>
            <p:spPr>
              <a:xfrm>
                <a:off x="673032" y="2404442"/>
                <a:ext cx="917400" cy="34404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3" descr="C:\Users\jarekf\Desktop\gps-satellite-blocks-clip-art-others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673553"/>
                <a:ext cx="399706" cy="301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" name="Łącznik prostoliniowy 23"/>
              <p:cNvCxnSpPr/>
              <p:nvPr/>
            </p:nvCxnSpPr>
            <p:spPr>
              <a:xfrm>
                <a:off x="601561" y="2938293"/>
                <a:ext cx="573001" cy="6223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Immagine 6" descr="imagesCADOJSQY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61778" l="889" r="955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67"/>
              <a:stretch>
                <a:fillRect/>
              </a:stretch>
            </p:blipFill>
            <p:spPr bwMode="auto">
              <a:xfrm>
                <a:off x="1030546" y="1570318"/>
                <a:ext cx="929824" cy="891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Immagine 6" descr="imagesCADOJSQY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61778" l="889" r="955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67"/>
              <a:stretch>
                <a:fillRect/>
              </a:stretch>
            </p:blipFill>
            <p:spPr bwMode="auto">
              <a:xfrm>
                <a:off x="3266247" y="1324569"/>
                <a:ext cx="925430" cy="887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 descr="C:\Users\jarekf\Desktop\gps-satellite-blocks-clip-art-others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0316" y="1438781"/>
                <a:ext cx="399706" cy="301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Łącznik prostoliniowy 27"/>
              <p:cNvCxnSpPr/>
              <p:nvPr/>
            </p:nvCxnSpPr>
            <p:spPr>
              <a:xfrm>
                <a:off x="2500357" y="1703521"/>
                <a:ext cx="690429" cy="151630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3" descr="C:\Users\jarekf\Desktop\gps-satellite-blocks-clip-art-others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8795" y="1216226"/>
                <a:ext cx="399706" cy="301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0" name="Łącznik prostoliniowy 29"/>
              <p:cNvCxnSpPr/>
              <p:nvPr/>
            </p:nvCxnSpPr>
            <p:spPr>
              <a:xfrm>
                <a:off x="3148429" y="1487497"/>
                <a:ext cx="49665" cy="1732325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" descr="C:\Users\jarekf\Desktop\gps-satellite-blocks-clip-art-others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701" y="1766333"/>
                <a:ext cx="399706" cy="301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" name="Łącznik prostoliniowy 31"/>
              <p:cNvCxnSpPr/>
              <p:nvPr/>
            </p:nvCxnSpPr>
            <p:spPr>
              <a:xfrm flipH="1">
                <a:off x="3198094" y="2050666"/>
                <a:ext cx="1311179" cy="116942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rójkąt prostokątny 11"/>
            <p:cNvSpPr/>
            <p:nvPr/>
          </p:nvSpPr>
          <p:spPr>
            <a:xfrm>
              <a:off x="1590432" y="2748490"/>
              <a:ext cx="1579876" cy="504075"/>
            </a:xfrm>
            <a:prstGeom prst="rtTriangle">
              <a:avLst/>
            </a:prstGeom>
            <a:solidFill>
              <a:srgbClr val="FF0000">
                <a:alpha val="69804"/>
              </a:srgbClr>
            </a:solidFill>
            <a:ln w="3175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1580319" y="2892437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800" dirty="0">
                  <a:solidFill>
                    <a:schemeClr val="bg1"/>
                  </a:solidFill>
                  <a:latin typeface="+mn-lt"/>
                </a:rPr>
                <a:t>Obszar 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n-lt"/>
                </a:rPr>
                <a:t>bez dostępu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53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Inhaltsplatzhalt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01924"/>
              </p:ext>
            </p:extLst>
          </p:nvPr>
        </p:nvGraphicFramePr>
        <p:xfrm>
          <a:off x="285895" y="471949"/>
          <a:ext cx="8508191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292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/>
        </p:nvCxnSpPr>
        <p:spPr>
          <a:xfrm>
            <a:off x="4499992" y="286365"/>
            <a:ext cx="0" cy="3600000"/>
          </a:xfrm>
          <a:prstGeom prst="line">
            <a:avLst/>
          </a:prstGeom>
          <a:ln>
            <a:solidFill>
              <a:srgbClr val="60E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90587" y="510551"/>
            <a:ext cx="43332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DOKŁADNOŚĆ WZGLĘNA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przejazdu względem poprzedniego lub poprzednich przejazdów.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Brak powtarzalności pozycji.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prstClr val="black"/>
                </a:solidFill>
                <a:latin typeface="+mn-lt"/>
              </a:rPr>
              <a:t>Egnos</a:t>
            </a:r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DGPS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prstClr val="black"/>
                </a:solidFill>
                <a:latin typeface="+mn-lt"/>
              </a:rPr>
              <a:t>TopNet</a:t>
            </a:r>
            <a:r>
              <a:rPr lang="pl-PL" sz="1100" dirty="0">
                <a:solidFill>
                  <a:prstClr val="black"/>
                </a:solidFill>
                <a:latin typeface="+mn-lt"/>
              </a:rPr>
              <a:t> Global 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" b="98913" l="1404" r="97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81" y="1919057"/>
            <a:ext cx="1778883" cy="172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7" b="97203" l="702" r="97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17" y="1885217"/>
            <a:ext cx="1778883" cy="178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788024" y="510985"/>
            <a:ext cx="433329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DOKŁADNOŚĆ BEZWZGLĘNA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aktualnego przejazdu.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Powtarzalności pozycji bez względu na czas.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Poprawka przez RTK dla wszystkich producentów.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RTK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prstClr val="black"/>
                </a:solidFill>
                <a:latin typeface="+mn-lt"/>
              </a:rPr>
              <a:t>RTK NTRIP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663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arekf\Desktop\building-21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68" y="1352691"/>
            <a:ext cx="495120" cy="4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arekf\Desktop\telecommunications-towers-eps-vector_csp34161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06" y="937169"/>
            <a:ext cx="224025" cy="9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arekf\Desktop\satellite-dish-vector-22520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45" y="1389639"/>
            <a:ext cx="382275" cy="4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arekf\Desktop\6SERIES_6185_TTV (Tier 4 F)_160615_MH62E15_seri6_TTV_imm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13" y="1330693"/>
            <a:ext cx="900218" cy="4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447784" y="2187102"/>
            <a:ext cx="25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AUTONOM / EGNOS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+/- 25cm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Sygnał korygowany, darmowy.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Bez dodatkowych sygnałów korekty.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Względna dokładność 30 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Brak powtarzalności pozycji.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Wrażliwy na przeszkody terenowe.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 wybranych zastosowań.</a:t>
            </a:r>
          </a:p>
        </p:txBody>
      </p:sp>
      <p:cxnSp>
        <p:nvCxnSpPr>
          <p:cNvPr id="13" name="Łącznik prostoliniowy 12"/>
          <p:cNvCxnSpPr/>
          <p:nvPr/>
        </p:nvCxnSpPr>
        <p:spPr>
          <a:xfrm>
            <a:off x="3099018" y="368865"/>
            <a:ext cx="0" cy="3600000"/>
          </a:xfrm>
          <a:prstGeom prst="line">
            <a:avLst/>
          </a:prstGeom>
          <a:ln>
            <a:solidFill>
              <a:srgbClr val="60E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539385" y="1808625"/>
            <a:ext cx="2232248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4000">
                <a:schemeClr val="bg1">
                  <a:lumMod val="75000"/>
                </a:scheme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4" y="611067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64" y="246540"/>
            <a:ext cx="330337" cy="2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38" y="250570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42" y="713146"/>
            <a:ext cx="140095" cy="1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Łącznik prostoliniowy 18"/>
          <p:cNvCxnSpPr/>
          <p:nvPr/>
        </p:nvCxnSpPr>
        <p:spPr>
          <a:xfrm>
            <a:off x="1431837" y="811905"/>
            <a:ext cx="729378" cy="532017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19"/>
          <p:cNvCxnSpPr/>
          <p:nvPr/>
        </p:nvCxnSpPr>
        <p:spPr>
          <a:xfrm>
            <a:off x="921098" y="781377"/>
            <a:ext cx="1240117" cy="569535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oliniowy 20"/>
          <p:cNvCxnSpPr/>
          <p:nvPr/>
        </p:nvCxnSpPr>
        <p:spPr>
          <a:xfrm>
            <a:off x="1743870" y="495891"/>
            <a:ext cx="417345" cy="848031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oliniowy 21"/>
          <p:cNvCxnSpPr>
            <a:stCxn id="17" idx="2"/>
          </p:cNvCxnSpPr>
          <p:nvPr/>
        </p:nvCxnSpPr>
        <p:spPr>
          <a:xfrm flipH="1">
            <a:off x="2164446" y="420880"/>
            <a:ext cx="317704" cy="940508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oliniowy 22"/>
          <p:cNvCxnSpPr/>
          <p:nvPr/>
        </p:nvCxnSpPr>
        <p:spPr>
          <a:xfrm>
            <a:off x="2062970" y="683160"/>
            <a:ext cx="98245" cy="6477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97" y="567145"/>
            <a:ext cx="154105" cy="1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arekf\Desktop\6SERIES_6185_TTV (Tier 4 F)_160615_MH62E15_seri6_TTV_imm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257"/>
            <a:ext cx="900218" cy="4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/>
          <p:cNvSpPr txBox="1"/>
          <p:nvPr/>
        </p:nvSpPr>
        <p:spPr>
          <a:xfrm>
            <a:off x="3328270" y="2197666"/>
            <a:ext cx="2539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TOPNET GLOBAL D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+/- 8cm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Sygnał korygowany, płatny.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Korekcja z drugiej satelity.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Względna dokładność 12 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Przybliżona powtarzalność pozycji.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Mniejsza wrażliwość na przeszkody.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Niemal do wszystkich zastosowań.</a:t>
            </a:r>
          </a:p>
        </p:txBody>
      </p:sp>
      <p:cxnSp>
        <p:nvCxnSpPr>
          <p:cNvPr id="27" name="Łącznik prostoliniowy 26"/>
          <p:cNvCxnSpPr/>
          <p:nvPr/>
        </p:nvCxnSpPr>
        <p:spPr>
          <a:xfrm>
            <a:off x="5953047" y="379429"/>
            <a:ext cx="0" cy="3600000"/>
          </a:xfrm>
          <a:prstGeom prst="line">
            <a:avLst/>
          </a:prstGeom>
          <a:ln>
            <a:solidFill>
              <a:srgbClr val="60E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3419872" y="1819189"/>
            <a:ext cx="2232248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4000">
                <a:schemeClr val="bg1">
                  <a:lumMod val="75000"/>
                </a:scheme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61" y="621631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51" y="257104"/>
            <a:ext cx="330337" cy="2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25" y="261134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29" y="723710"/>
            <a:ext cx="140095" cy="1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Łącznik prostoliniowy 32"/>
          <p:cNvCxnSpPr/>
          <p:nvPr/>
        </p:nvCxnSpPr>
        <p:spPr>
          <a:xfrm>
            <a:off x="4312324" y="822469"/>
            <a:ext cx="729378" cy="532017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oliniowy 33"/>
          <p:cNvCxnSpPr/>
          <p:nvPr/>
        </p:nvCxnSpPr>
        <p:spPr>
          <a:xfrm>
            <a:off x="3801585" y="791941"/>
            <a:ext cx="1240117" cy="569535"/>
          </a:xfrm>
          <a:prstGeom prst="line">
            <a:avLst/>
          </a:prstGeom>
          <a:ln>
            <a:solidFill>
              <a:srgbClr val="08DA2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oliniowy 34"/>
          <p:cNvCxnSpPr/>
          <p:nvPr/>
        </p:nvCxnSpPr>
        <p:spPr>
          <a:xfrm>
            <a:off x="4624357" y="506455"/>
            <a:ext cx="417345" cy="848031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oliniowy 35"/>
          <p:cNvCxnSpPr>
            <a:stCxn id="31" idx="2"/>
          </p:cNvCxnSpPr>
          <p:nvPr/>
        </p:nvCxnSpPr>
        <p:spPr>
          <a:xfrm flipH="1">
            <a:off x="5044933" y="431444"/>
            <a:ext cx="317704" cy="940508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oliniowy 36"/>
          <p:cNvCxnSpPr/>
          <p:nvPr/>
        </p:nvCxnSpPr>
        <p:spPr>
          <a:xfrm>
            <a:off x="4943457" y="693724"/>
            <a:ext cx="98245" cy="6477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84" y="577709"/>
            <a:ext cx="154105" cy="1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jarekf\Desktop\6SERIES_6185_TTV (Tier 4 F)_160615_MH62E15_seri6_TTV_imm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29" y="1347955"/>
            <a:ext cx="900218" cy="4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ole tekstowe 39"/>
          <p:cNvSpPr txBox="1"/>
          <p:nvPr/>
        </p:nvSpPr>
        <p:spPr>
          <a:xfrm>
            <a:off x="6182300" y="2204364"/>
            <a:ext cx="2710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RTK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+/- 2cm</a:t>
            </a:r>
          </a:p>
          <a:p>
            <a:pPr lvl="0"/>
            <a:endParaRPr lang="pl-PL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Sygnał korygowany, płatny.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Korekcja z naziemnej stacji bazowej.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Względna dokładność 2 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Pełna powtarzalność pozycji.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Mała wrażliwość na przeszkody.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 wszystkich zastosowań.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6273901" y="1825887"/>
            <a:ext cx="2232248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4000">
                <a:schemeClr val="bg1">
                  <a:lumMod val="75000"/>
                </a:scheme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2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90" y="628329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80" y="263802"/>
            <a:ext cx="330337" cy="2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54" y="267832"/>
            <a:ext cx="225624" cy="1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58" y="730408"/>
            <a:ext cx="140095" cy="1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Łącznik prostoliniowy 45"/>
          <p:cNvCxnSpPr/>
          <p:nvPr/>
        </p:nvCxnSpPr>
        <p:spPr>
          <a:xfrm>
            <a:off x="7166353" y="829167"/>
            <a:ext cx="729378" cy="532017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oliniowy 46"/>
          <p:cNvCxnSpPr/>
          <p:nvPr/>
        </p:nvCxnSpPr>
        <p:spPr>
          <a:xfrm>
            <a:off x="6655614" y="798639"/>
            <a:ext cx="1240117" cy="569535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oliniowy 47"/>
          <p:cNvCxnSpPr/>
          <p:nvPr/>
        </p:nvCxnSpPr>
        <p:spPr>
          <a:xfrm>
            <a:off x="7478386" y="513153"/>
            <a:ext cx="417345" cy="848031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oliniowy 48"/>
          <p:cNvCxnSpPr>
            <a:stCxn id="44" idx="2"/>
          </p:cNvCxnSpPr>
          <p:nvPr/>
        </p:nvCxnSpPr>
        <p:spPr>
          <a:xfrm flipH="1">
            <a:off x="7898962" y="438142"/>
            <a:ext cx="317704" cy="940508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oliniowy 49"/>
          <p:cNvCxnSpPr/>
          <p:nvPr/>
        </p:nvCxnSpPr>
        <p:spPr>
          <a:xfrm>
            <a:off x="7797486" y="700422"/>
            <a:ext cx="98245" cy="6477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C:\Users\jarekf\Desktop\gps-satellite-blocks-clip-art-other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13" y="584407"/>
            <a:ext cx="154105" cy="1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Łuk 51"/>
          <p:cNvSpPr/>
          <p:nvPr/>
        </p:nvSpPr>
        <p:spPr>
          <a:xfrm rot="19014002">
            <a:off x="3612364" y="1353958"/>
            <a:ext cx="237666" cy="235751"/>
          </a:xfrm>
          <a:prstGeom prst="arc">
            <a:avLst/>
          </a:prstGeom>
          <a:ln>
            <a:solidFill>
              <a:srgbClr val="08D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Łuk 52"/>
          <p:cNvSpPr/>
          <p:nvPr/>
        </p:nvSpPr>
        <p:spPr>
          <a:xfrm rot="19014002">
            <a:off x="3573030" y="1272026"/>
            <a:ext cx="316334" cy="313785"/>
          </a:xfrm>
          <a:prstGeom prst="arc">
            <a:avLst/>
          </a:prstGeom>
          <a:ln>
            <a:solidFill>
              <a:srgbClr val="08D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Łuk 53"/>
          <p:cNvSpPr/>
          <p:nvPr/>
        </p:nvSpPr>
        <p:spPr>
          <a:xfrm rot="19014002">
            <a:off x="3517111" y="1185757"/>
            <a:ext cx="421040" cy="417648"/>
          </a:xfrm>
          <a:prstGeom prst="arc">
            <a:avLst/>
          </a:prstGeom>
          <a:ln>
            <a:solidFill>
              <a:srgbClr val="08D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5" name="Łącznik prostoliniowy 54"/>
          <p:cNvCxnSpPr/>
          <p:nvPr/>
        </p:nvCxnSpPr>
        <p:spPr>
          <a:xfrm flipH="1">
            <a:off x="3737728" y="765565"/>
            <a:ext cx="36000" cy="684000"/>
          </a:xfrm>
          <a:prstGeom prst="line">
            <a:avLst/>
          </a:prstGeom>
          <a:ln>
            <a:solidFill>
              <a:srgbClr val="08DA2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oliniowy 55"/>
          <p:cNvCxnSpPr/>
          <p:nvPr/>
        </p:nvCxnSpPr>
        <p:spPr>
          <a:xfrm flipV="1">
            <a:off x="7102837" y="1361017"/>
            <a:ext cx="779832" cy="123878"/>
          </a:xfrm>
          <a:prstGeom prst="line">
            <a:avLst/>
          </a:prstGeom>
          <a:ln>
            <a:solidFill>
              <a:srgbClr val="08DA2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oliniowy 56"/>
          <p:cNvCxnSpPr/>
          <p:nvPr/>
        </p:nvCxnSpPr>
        <p:spPr>
          <a:xfrm flipH="1">
            <a:off x="6542802" y="781376"/>
            <a:ext cx="91991" cy="296537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oliniowy 57"/>
          <p:cNvCxnSpPr>
            <a:stCxn id="45" idx="2"/>
          </p:cNvCxnSpPr>
          <p:nvPr/>
        </p:nvCxnSpPr>
        <p:spPr>
          <a:xfrm flipH="1">
            <a:off x="6542802" y="836157"/>
            <a:ext cx="553504" cy="243662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oliniowy 58"/>
          <p:cNvCxnSpPr>
            <a:stCxn id="43" idx="2"/>
          </p:cNvCxnSpPr>
          <p:nvPr/>
        </p:nvCxnSpPr>
        <p:spPr>
          <a:xfrm flipH="1">
            <a:off x="6542802" y="513153"/>
            <a:ext cx="776947" cy="562715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oliniowy 59"/>
          <p:cNvCxnSpPr>
            <a:stCxn id="51" idx="2"/>
          </p:cNvCxnSpPr>
          <p:nvPr/>
        </p:nvCxnSpPr>
        <p:spPr>
          <a:xfrm flipH="1">
            <a:off x="6507923" y="700731"/>
            <a:ext cx="1230943" cy="403095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oliniowy 60"/>
          <p:cNvCxnSpPr>
            <a:stCxn id="44" idx="2"/>
          </p:cNvCxnSpPr>
          <p:nvPr/>
        </p:nvCxnSpPr>
        <p:spPr>
          <a:xfrm flipH="1">
            <a:off x="6539109" y="438142"/>
            <a:ext cx="1677557" cy="648113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oliniowy 61"/>
          <p:cNvCxnSpPr/>
          <p:nvPr/>
        </p:nvCxnSpPr>
        <p:spPr>
          <a:xfrm>
            <a:off x="6531421" y="1075868"/>
            <a:ext cx="272827" cy="353050"/>
          </a:xfrm>
          <a:prstGeom prst="line">
            <a:avLst/>
          </a:prstGeom>
          <a:ln>
            <a:solidFill>
              <a:srgbClr val="08DA2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39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ole tekstowe 62"/>
          <p:cNvSpPr txBox="1"/>
          <p:nvPr/>
        </p:nvSpPr>
        <p:spPr>
          <a:xfrm>
            <a:off x="447784" y="1726843"/>
            <a:ext cx="230425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SR10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NAJMNIEJSZY ODBIORNIK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Tylko prowadzenie manualne.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Dokładność +/- 25cm.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Bez zwiększenia dokładności.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Bez kompensacji kąta nachylenia.</a:t>
            </a:r>
          </a:p>
        </p:txBody>
      </p:sp>
      <p:cxnSp>
        <p:nvCxnSpPr>
          <p:cNvPr id="64" name="Łącznik prostoliniowy 63"/>
          <p:cNvCxnSpPr/>
          <p:nvPr/>
        </p:nvCxnSpPr>
        <p:spPr>
          <a:xfrm>
            <a:off x="3099018" y="575115"/>
            <a:ext cx="0" cy="3600000"/>
          </a:xfrm>
          <a:prstGeom prst="line">
            <a:avLst/>
          </a:prstGeom>
          <a:ln>
            <a:solidFill>
              <a:srgbClr val="60E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/>
          <p:cNvSpPr txBox="1"/>
          <p:nvPr/>
        </p:nvSpPr>
        <p:spPr>
          <a:xfrm>
            <a:off x="3328269" y="1737407"/>
            <a:ext cx="26247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SRC40</a:t>
            </a:r>
          </a:p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NAJWIĘKSZY ODBIORNIK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Prowadzenie manualne lub auto.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Dokładności +/- 25 lub 8 lub 2cm.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Możliwe zwiększanie dokładności.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Możliwa kompensacja kąta nachylenia.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Żyroskop jako oddzielny podzespół.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Moduł RTK jako oddzielny podzespół.</a:t>
            </a:r>
          </a:p>
        </p:txBody>
      </p:sp>
      <p:cxnSp>
        <p:nvCxnSpPr>
          <p:cNvPr id="66" name="Łącznik prostoliniowy 65"/>
          <p:cNvCxnSpPr/>
          <p:nvPr/>
        </p:nvCxnSpPr>
        <p:spPr>
          <a:xfrm>
            <a:off x="5953047" y="585679"/>
            <a:ext cx="0" cy="3600000"/>
          </a:xfrm>
          <a:prstGeom prst="line">
            <a:avLst/>
          </a:prstGeom>
          <a:ln>
            <a:solidFill>
              <a:srgbClr val="60E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ole tekstowe 66"/>
          <p:cNvSpPr txBox="1"/>
          <p:nvPr/>
        </p:nvSpPr>
        <p:spPr>
          <a:xfrm>
            <a:off x="6182300" y="1744105"/>
            <a:ext cx="2710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  <a:latin typeface="+mn-lt"/>
              </a:rPr>
              <a:t>SR20</a:t>
            </a:r>
          </a:p>
          <a:p>
            <a:pPr lvl="0"/>
            <a:r>
              <a:rPr lang="pl-PL" dirty="0">
                <a:latin typeface="+mn-lt"/>
              </a:rPr>
              <a:t>NOWY ODBIORNIK Z ŻYROSKOPEM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Prowadzenie manualne lub auto.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Dokładności +/- 25 lub 8 lub 2cm.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Możliwe zwiększanie dokładności.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Możliwa kompensacja kąta nachylenia.</a:t>
            </a:r>
          </a:p>
          <a:p>
            <a:pPr lvl="0"/>
            <a:endParaRPr lang="pl-PL" sz="1100" dirty="0">
              <a:solidFill>
                <a:prstClr val="black"/>
              </a:solidFill>
              <a:latin typeface="+mn-lt"/>
            </a:endParaRP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Żyroskop w standardzie.</a:t>
            </a:r>
          </a:p>
          <a:p>
            <a:pPr lvl="0"/>
            <a:r>
              <a:rPr lang="pl-PL" sz="1100" dirty="0">
                <a:solidFill>
                  <a:prstClr val="black"/>
                </a:solidFill>
                <a:latin typeface="+mn-lt"/>
              </a:rPr>
              <a:t>Moduł RTK jako oddzielny podzespół.</a:t>
            </a:r>
          </a:p>
        </p:txBody>
      </p:sp>
      <p:pic>
        <p:nvPicPr>
          <p:cNvPr id="68" name="Picture 3" descr="C:\Users\jarekf\Desktop\adas - Kop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5302" r="38103" b="44916"/>
          <a:stretch/>
        </p:blipFill>
        <p:spPr bwMode="auto">
          <a:xfrm>
            <a:off x="3736693" y="557982"/>
            <a:ext cx="1489910" cy="9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4" descr="Immagine7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652058"/>
            <a:ext cx="836734" cy="76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 descr="C:\Users\jarekf\Desktop\SR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62" y="653254"/>
            <a:ext cx="986822" cy="8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jarekf\Desktop\Obraz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028">
            <a:off x="7951532" y="1298911"/>
            <a:ext cx="590441" cy="5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4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4775209" y="372952"/>
            <a:ext cx="42743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CTM</a:t>
            </a:r>
          </a:p>
          <a:p>
            <a:r>
              <a:rPr lang="pl-PL" dirty="0">
                <a:latin typeface="+mn-lt"/>
              </a:rPr>
              <a:t>COMMUNICATION TELEMATIC MODULE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Umożliwia łączność z Internetem, daje możliwość wykorzystania wsparcia zdalnego.</a:t>
            </a:r>
          </a:p>
          <a:p>
            <a:r>
              <a:rPr lang="pl-PL" sz="1100" dirty="0">
                <a:latin typeface="+mn-lt"/>
              </a:rPr>
              <a:t>Moduł </a:t>
            </a:r>
            <a:r>
              <a:rPr lang="pl-PL" sz="1100" dirty="0" err="1">
                <a:latin typeface="+mn-lt"/>
              </a:rPr>
              <a:t>telematyki</a:t>
            </a:r>
            <a:r>
              <a:rPr lang="pl-PL" sz="1100" dirty="0">
                <a:latin typeface="+mn-lt"/>
              </a:rPr>
              <a:t> montowany pod osłoną przy przedniej szybie.</a:t>
            </a:r>
          </a:p>
          <a:p>
            <a:r>
              <a:rPr lang="pl-PL" sz="1100" dirty="0">
                <a:latin typeface="+mn-lt"/>
              </a:rPr>
              <a:t>Moduł zawiera kartę e-sim – wielosieciową kartę, która sama wybiera i przełącza operatorów sieci komórkowych.</a:t>
            </a:r>
          </a:p>
          <a:p>
            <a:r>
              <a:rPr lang="pl-PL" sz="1100" dirty="0">
                <a:latin typeface="+mn-lt"/>
              </a:rPr>
              <a:t>Do modułu podłączona antena GPS.</a:t>
            </a:r>
          </a:p>
          <a:p>
            <a:r>
              <a:rPr lang="pl-PL" sz="1100" dirty="0">
                <a:latin typeface="+mn-lt"/>
              </a:rPr>
              <a:t>Wyposażenie fabryczne lub jako część zamienna.</a:t>
            </a:r>
          </a:p>
          <a:p>
            <a:r>
              <a:rPr lang="pl-PL" sz="1100" dirty="0">
                <a:latin typeface="+mn-lt"/>
              </a:rPr>
              <a:t>CTM obsługuje sieć 4G LTE.</a:t>
            </a:r>
          </a:p>
          <a:p>
            <a:r>
              <a:rPr lang="pl-PL" sz="1100" dirty="0">
                <a:latin typeface="+mn-lt"/>
              </a:rPr>
              <a:t>4 linie CAN do </a:t>
            </a:r>
            <a:r>
              <a:rPr lang="pl-PL" sz="1100" dirty="0" err="1">
                <a:latin typeface="+mn-lt"/>
              </a:rPr>
              <a:t>przesyłu</a:t>
            </a:r>
            <a:r>
              <a:rPr lang="pl-PL" sz="1100" dirty="0">
                <a:latin typeface="+mn-lt"/>
              </a:rPr>
              <a:t> danych na temat parametrów ciągnika.</a:t>
            </a:r>
          </a:p>
          <a:p>
            <a:endParaRPr lang="pl-PL" sz="1100" dirty="0">
              <a:latin typeface="+mn-lt"/>
            </a:endParaRPr>
          </a:p>
          <a:p>
            <a:r>
              <a:rPr lang="pl-PL" sz="1100" dirty="0">
                <a:latin typeface="+mn-lt"/>
              </a:rPr>
              <a:t>Do łączności z Internetem wymagana aktywacja pakietu danych poprzez sklep online (aktywację przeprowadza dealer na zamówienie klienta – właściciela ciągnika).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6" b="23425"/>
          <a:stretch/>
        </p:blipFill>
        <p:spPr bwMode="auto">
          <a:xfrm>
            <a:off x="260386" y="2102602"/>
            <a:ext cx="4303431" cy="19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HoermannA\Downloads\IMG_20200529_1035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/>
          <a:stretch/>
        </p:blipFill>
        <p:spPr bwMode="auto">
          <a:xfrm>
            <a:off x="323528" y="920123"/>
            <a:ext cx="2294065" cy="103238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oermannA\Downloads\SDF_1909BR_CFS_CTM-Modul_IMG_0371_CMYK_RZ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4" t="26479" r="30349" b="16217"/>
          <a:stretch/>
        </p:blipFill>
        <p:spPr bwMode="auto">
          <a:xfrm>
            <a:off x="2768892" y="354373"/>
            <a:ext cx="1709453" cy="16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3583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1357</Words>
  <Application>Microsoft Office PowerPoint</Application>
  <PresentationFormat>Pokaz na ekranie (16:9)</PresentationFormat>
  <Paragraphs>288</Paragraphs>
  <Slides>23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5" baseType="lpstr">
      <vt:lpstr>Arial</vt:lpstr>
      <vt:lpstr>Simple Light</vt:lpstr>
      <vt:lpstr>NAWIGACJA W CIĄGNIKACH ROLNICZYCH Z DOKŁADNOŚCIĄ DO 1 CM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NAWIGACJA W CIĄGNIKACH ROLNICZYCH Z DOKŁADNOŚCIĄ DO 1 CM</dc:title>
  <dc:creator>Figurski Jarosław</dc:creator>
  <cp:lastModifiedBy>Piotr Budnik</cp:lastModifiedBy>
  <cp:revision>10</cp:revision>
  <dcterms:modified xsi:type="dcterms:W3CDTF">2021-10-05T08:38:45Z</dcterms:modified>
</cp:coreProperties>
</file>