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6" r:id="rId12"/>
    <p:sldId id="267" r:id="rId13"/>
    <p:sldId id="271" r:id="rId14"/>
    <p:sldId id="273" r:id="rId15"/>
    <p:sldId id="274" r:id="rId16"/>
    <p:sldId id="268" r:id="rId17"/>
    <p:sldId id="269" r:id="rId18"/>
    <p:sldId id="270" r:id="rId19"/>
    <p:sldId id="272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d3651051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dd3651051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d3651051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d3651051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d3651051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d3651051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d36510512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d36510512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0"/>
            <a:ext cx="9136200" cy="7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28200"/>
            <a:ext cx="85206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1752250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68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773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866650"/>
            <a:ext cx="70932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755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418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35485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1DB99AB8-A660-46D2-9743-32FB39D9DD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26" y="0"/>
            <a:ext cx="9137948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24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20150" y="96875"/>
            <a:ext cx="1101000" cy="4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7787000" y="40550"/>
            <a:ext cx="1356900" cy="63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Jak prowadzę precyzyjne gospodarstwo? </a:t>
            </a:r>
            <a:endParaRPr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/>
              <a:t>                                                                                                                                           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/>
              <a:t>   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/>
              <a:t>                                                                                                                              Łukasz i Adrian Olszewscy </a:t>
            </a:r>
            <a:endParaRPr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5B8BBC-1A56-4AA6-AD37-8D76ECC9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Ile kosztowała nawigacja?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A07CCE-BB01-42EB-91A6-F0992D8F3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/>
              <a:t>Za nawigację zapłaciliśmy około 40 tys. netto. Cena była w naszym wypadku niższa ze względu na to, że system był zamontowany w ciągniku fabrycznie </a:t>
            </a:r>
          </a:p>
          <a:p>
            <a:pPr marL="15240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19919D-EEDA-4A0A-B2A8-5193F102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57" y="1150325"/>
            <a:ext cx="4006334" cy="26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9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C572A0-EAAB-45C3-80A6-F5BF8780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Nauka pracy z nawigacją. Były problemy?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6D379C-543B-4F8A-84E8-9A55E9999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400" indent="0">
              <a:buNone/>
            </a:pPr>
            <a:r>
              <a:rPr lang="pl-PL" sz="1800" dirty="0"/>
              <a:t>Szkolenie wyjaśniające nam schemat działania systemu trwało około 2-3 godziny. Później przyszedł czas na praktykę… </a:t>
            </a:r>
          </a:p>
          <a:p>
            <a:pPr marL="152400" indent="0">
              <a:buNone/>
            </a:pPr>
            <a:endParaRPr lang="pl-PL" sz="1800" dirty="0"/>
          </a:p>
          <a:p>
            <a:pPr marL="152400" indent="0">
              <a:buNone/>
            </a:pPr>
            <a:r>
              <a:rPr lang="pl-PL" sz="1800" dirty="0"/>
              <a:t>Dzisiaj trudno jest nam się przesiąść z ciągnika z nawigacją do tego, który takiego systemu nie posiada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B994DA-D32A-4F56-BF23-E9EF79A0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48" y="1239881"/>
            <a:ext cx="3273664" cy="24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1FF44C-B6A7-4037-8009-F6EF63E2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W jakich czynnościach nawigacja przydaje się najbardziej?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C54B2E-9DC0-47BE-BC11-C09685E3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389600"/>
            <a:ext cx="8379813" cy="3179400"/>
          </a:xfrm>
        </p:spPr>
        <p:txBody>
          <a:bodyPr>
            <a:normAutofit/>
          </a:bodyPr>
          <a:lstStyle/>
          <a:p>
            <a:r>
              <a:rPr lang="pl-PL" sz="1600" dirty="0"/>
              <a:t>Prowadzenie automatyczne wykorzystujemy w praktycznie wszystkich czynnościach jakie wykonujemy tym ciągnikiem: </a:t>
            </a:r>
          </a:p>
          <a:p>
            <a:r>
              <a:rPr lang="pl-PL" sz="1600" dirty="0"/>
              <a:t>- uprawa</a:t>
            </a:r>
          </a:p>
          <a:p>
            <a:r>
              <a:rPr lang="pl-PL" sz="1600" dirty="0"/>
              <a:t>- siew</a:t>
            </a:r>
          </a:p>
          <a:p>
            <a:r>
              <a:rPr lang="pl-PL" sz="1600" dirty="0"/>
              <a:t>- rozrzucanie obornika</a:t>
            </a:r>
          </a:p>
          <a:p>
            <a:r>
              <a:rPr lang="pl-PL" sz="1600" dirty="0"/>
              <a:t>- opryskiwanie </a:t>
            </a:r>
          </a:p>
          <a:p>
            <a:r>
              <a:rPr lang="pl-PL" sz="1600" dirty="0"/>
              <a:t>- nawożenie mineralne </a:t>
            </a:r>
          </a:p>
        </p:txBody>
      </p:sp>
    </p:spTree>
    <p:extLst>
      <p:ext uri="{BB962C8B-B14F-4D97-AF65-F5344CB8AC3E}">
        <p14:creationId xmlns:p14="http://schemas.microsoft.com/office/powerpoint/2010/main" val="336036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312474-6E30-41F2-86BA-CC7A1E81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Nie tylko jazda po prostej linii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4B8368-773D-47CF-9424-5FC9239EC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89600"/>
            <a:ext cx="7870766" cy="3179400"/>
          </a:xfrm>
        </p:spPr>
        <p:txBody>
          <a:bodyPr>
            <a:normAutofit/>
          </a:bodyPr>
          <a:lstStyle/>
          <a:p>
            <a:r>
              <a:rPr lang="pl-PL" sz="2400" dirty="0"/>
              <a:t>Bardzo ważne w nawigacji jest to, że nie prowadzi ona tylko po prostej linii (chociaż jest to najczęściej wykorzystywana opcja). System może kopiować krzywe o praktycznie każdym dowolnym kształcie. Jest to bardzo pomocne na polach o nieregularnych granicach. </a:t>
            </a:r>
          </a:p>
        </p:txBody>
      </p:sp>
    </p:spTree>
    <p:extLst>
      <p:ext uri="{BB962C8B-B14F-4D97-AF65-F5344CB8AC3E}">
        <p14:creationId xmlns:p14="http://schemas.microsoft.com/office/powerpoint/2010/main" val="409966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221486-D6AD-4AE5-B925-0FC579B6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Jak obsługiwać system?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FC3F64-7727-4684-B658-C19F7EEB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389600"/>
            <a:ext cx="7861339" cy="3179400"/>
          </a:xfrm>
        </p:spPr>
        <p:txBody>
          <a:bodyPr>
            <a:normAutofit/>
          </a:bodyPr>
          <a:lstStyle/>
          <a:p>
            <a:r>
              <a:rPr lang="pl-PL" sz="2400" dirty="0"/>
              <a:t>Nic trudnego. Wsiadam do ciągnika. Odblokowuję kierownicę i po zaczepieniu maszyny, zaznaczam co to za urządzenie i podaję parametry. Najważniejsza jest szerokość robocza. </a:t>
            </a:r>
          </a:p>
        </p:txBody>
      </p:sp>
    </p:spTree>
    <p:extLst>
      <p:ext uri="{BB962C8B-B14F-4D97-AF65-F5344CB8AC3E}">
        <p14:creationId xmlns:p14="http://schemas.microsoft.com/office/powerpoint/2010/main" val="468777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2E6164-637B-4ECF-A865-8F0584D5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923AEAB-EA3A-4DC8-98C0-FC21EA64F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Na polu pozostaje wyznaczenie jego granic i pierwszej linii, którą następnie system będzie kopiował w kolejnych przejazdach. Wszystko można bardzo intuicyjnie ustawić za pomocą monitora w ciągniku.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D426580-EA9E-417F-BF17-F9142673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39" y="1624988"/>
            <a:ext cx="3544446" cy="1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6E288-3C96-4668-82FC-1BA0E581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1B04E2-6DA2-47D4-9829-9F46A71D8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84" y="1512149"/>
            <a:ext cx="4755000" cy="3179400"/>
          </a:xfrm>
        </p:spPr>
        <p:txBody>
          <a:bodyPr/>
          <a:lstStyle/>
          <a:p>
            <a:r>
              <a:rPr lang="pl-PL" sz="2000" dirty="0"/>
              <a:t>Ciągnikiem z nawigacją przepracowaliśmy do tej pory około 3 tys. </a:t>
            </a:r>
            <a:r>
              <a:rPr lang="pl-PL" sz="2000" dirty="0" err="1"/>
              <a:t>mth</a:t>
            </a:r>
            <a:r>
              <a:rPr lang="pl-PL" sz="2000" dirty="0"/>
              <a:t>. Nie mamy dokładnych wyliczeń dotyczących oszczędności, ale według nas system już zdążył się spłacić</a:t>
            </a:r>
            <a:r>
              <a:rPr lang="pl-PL" dirty="0"/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149A55C-6D71-4EC9-AB57-4E2A271E7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499" y="1140643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5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80407B-99DE-4C19-857E-89ED6B75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Kolejny system już w planach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B10084-D4D6-4027-A2E9-91F052762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Jedną z pierwszych inwestycji na naszej liście do zrealizowanie jest obecnie kolejny system nawigacji, który zamontujemy do jednego z używanych już u nas ciągników.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2BF2ADE-C614-4D60-8721-1448BB143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77" y="966247"/>
            <a:ext cx="4196441" cy="2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5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0BE54-D732-4CE4-BE3E-9494B165B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Nie tylko nawigacja w ciągniku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F482E08-307F-4730-8910-4183DB0B5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89600"/>
            <a:ext cx="4260300" cy="3179400"/>
          </a:xfrm>
        </p:spPr>
        <p:txBody>
          <a:bodyPr>
            <a:normAutofit/>
          </a:bodyPr>
          <a:lstStyle/>
          <a:p>
            <a:r>
              <a:rPr lang="pl-PL" sz="2000" dirty="0"/>
              <a:t>Oprócz systemu automatycznego prowadzenia w ciągniku mamy również zamontowany GPS w opryskiwaczu. Tzw. Kontrola sekcji sprawia, że nie ma żadnych nakładek oprysku.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1DFE1F-F292-4073-B007-E70ABB36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67" y="1389600"/>
            <a:ext cx="3438426" cy="25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9DCBA6-EA3C-448B-BE86-52B5A23E0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Taka praca to „czysta poezja”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1E9CF5F-3230-4040-B643-429722F37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Nowe technologie bardzo uławiają pracę. Dzięki temu możemy wykonać ją lepiej i cieszyć się komfortem. To zdecydowanie przyszłość.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A2C008-2B36-4A0A-9817-F145381F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25" y="1352746"/>
            <a:ext cx="384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994D34-8B96-4D6C-9B63-0488D30D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Nasze gospodarstwo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C2F95D-4E1F-433B-97DA-25BBDB42C9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pl-PL" dirty="0"/>
              <a:t>    Uprawiamy około 200 ha i świadczymy usługi agrotechniczne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8967A0-4A30-4608-BE57-5192D2CBF2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8EF082E-1D24-4C43-9BB4-309FEF9D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02" y="885631"/>
            <a:ext cx="3966892" cy="29751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F910D62-3A7A-437B-A1A3-ED94A60E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uwagę! </a:t>
            </a:r>
          </a:p>
        </p:txBody>
      </p:sp>
    </p:spTree>
    <p:extLst>
      <p:ext uri="{BB962C8B-B14F-4D97-AF65-F5344CB8AC3E}">
        <p14:creationId xmlns:p14="http://schemas.microsoft.com/office/powerpoint/2010/main" val="181189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71D69-75B0-4FC8-967C-DDCD0906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Co uprawiamy?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193482-D66B-424C-A089-A840D16BF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- zboża </a:t>
            </a:r>
          </a:p>
          <a:p>
            <a:r>
              <a:rPr lang="pl-PL" sz="3200" dirty="0"/>
              <a:t>- kukurydza </a:t>
            </a:r>
          </a:p>
          <a:p>
            <a:r>
              <a:rPr lang="pl-PL" sz="3200" dirty="0"/>
              <a:t>- buraki cukrowe </a:t>
            </a:r>
          </a:p>
          <a:p>
            <a:r>
              <a:rPr lang="pl-PL" sz="3200" dirty="0"/>
              <a:t>- rzepak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E4C3F52-3559-4610-9CFA-8FCCFA37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10" y="574500"/>
            <a:ext cx="4239200" cy="3179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A2A597D-27D7-42C6-BFE9-F7F7F794A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Jakie usługi świadczymy?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36D1895-45C9-47BD-8D83-81A604B0F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- uprawa (również </a:t>
            </a:r>
            <a:r>
              <a:rPr lang="pl-PL" sz="2400" dirty="0" err="1"/>
              <a:t>bezorkowa</a:t>
            </a:r>
            <a:r>
              <a:rPr lang="pl-PL" sz="2400" dirty="0"/>
              <a:t>)</a:t>
            </a:r>
          </a:p>
          <a:p>
            <a:r>
              <a:rPr lang="pl-PL" sz="2400" dirty="0"/>
              <a:t>- siew</a:t>
            </a:r>
          </a:p>
          <a:p>
            <a:r>
              <a:rPr lang="pl-PL" sz="2400" dirty="0"/>
              <a:t>- omłot zbóż</a:t>
            </a:r>
          </a:p>
          <a:p>
            <a:r>
              <a:rPr lang="pl-PL" sz="2400" dirty="0"/>
              <a:t>- zbiór kukurydzy </a:t>
            </a:r>
            <a:r>
              <a:rPr lang="pl-PL" sz="2400"/>
              <a:t>na ziarno</a:t>
            </a:r>
            <a:endParaRPr lang="pl-PL" sz="2400" dirty="0"/>
          </a:p>
          <a:p>
            <a:r>
              <a:rPr lang="pl-PL" sz="2400" dirty="0"/>
              <a:t>- rozrzucanie obornika i wapna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E2DB528-D73D-44E4-BFD6-0F4C440AE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00" y="756546"/>
            <a:ext cx="3943487" cy="29576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BA5781-67F3-45F5-BB44-6E8CED90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Bogaty park maszyn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6B8ACF1-BEEC-456F-B2CD-CE4493F3B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831179"/>
            <a:ext cx="2616751" cy="19625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7CBE43-1F80-4918-B5E0-D0AE3751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97" y="1831179"/>
            <a:ext cx="2623009" cy="19672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8E5DA0-C6CB-42DC-B2D9-F4F7955C7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229" y="1800520"/>
            <a:ext cx="2616753" cy="19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33BF2-95EA-4BE3-A8C2-B62378BC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Ile mamy ciągników?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779A10-6715-4D08-A3C5-C84E72D24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Posiadamy cztery ciągniki rolnicze: </a:t>
            </a:r>
          </a:p>
          <a:p>
            <a:r>
              <a:rPr lang="pl-PL" sz="2000" dirty="0"/>
              <a:t>- Deutz-Fahr 7250 TTV  Warrior </a:t>
            </a:r>
          </a:p>
          <a:p>
            <a:r>
              <a:rPr lang="pl-PL" sz="2000" dirty="0"/>
              <a:t>- Deutz-Fahr C-</a:t>
            </a:r>
            <a:r>
              <a:rPr lang="pl-PL" sz="2000" dirty="0" err="1"/>
              <a:t>Shift</a:t>
            </a:r>
            <a:r>
              <a:rPr lang="pl-PL" sz="2000" dirty="0"/>
              <a:t> 6160</a:t>
            </a:r>
          </a:p>
          <a:p>
            <a:r>
              <a:rPr lang="pl-PL" sz="2000" dirty="0"/>
              <a:t>- Deutz-Fahr X720</a:t>
            </a:r>
          </a:p>
          <a:p>
            <a:r>
              <a:rPr lang="pl-PL" sz="2000" dirty="0"/>
              <a:t>- </a:t>
            </a:r>
            <a:r>
              <a:rPr lang="pl-PL" sz="2000" dirty="0" err="1"/>
              <a:t>Fendt</a:t>
            </a:r>
            <a:r>
              <a:rPr lang="pl-PL" sz="2000" dirty="0"/>
              <a:t> 714 </a:t>
            </a:r>
            <a:r>
              <a:rPr lang="pl-PL" sz="2000" dirty="0" err="1"/>
              <a:t>Vario</a:t>
            </a:r>
            <a:r>
              <a:rPr lang="pl-PL" sz="200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13D6CC-C69D-40D6-B014-CEAA8C30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795" y="866650"/>
            <a:ext cx="3782505" cy="28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538A1-81FE-436A-93A7-638C3A06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Kiedy rozpoczęła się nasza przygoda z nawigacją?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0A6F63-89EB-4ABF-A8FF-EFD8A0103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Ciągnik z fabrycznie zamontowanym systemem nawigacji satelitarnej kupiliśmy 6 lat temu. Na początku byliśmy do tego nieco sceptycznie nastawieni, ale…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5BF252-2780-4086-BDA6-2964FD55B5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EEC87B1-4ECD-42F2-A920-B40A23558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0" y="1068801"/>
            <a:ext cx="4067994" cy="27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9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70028-039E-4BF6-BF8C-EC82C79C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Nawigacja szybko nas do siebie przekonała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CA7D5C8-45D8-48DA-9791-D2D2ABB76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E66D7A-4733-4814-AA6E-18975F83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34" y="1152475"/>
            <a:ext cx="4477732" cy="29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Jakie są plusy korzystania z nawigacji? </a:t>
            </a:r>
            <a:endParaRPr dirty="0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8327966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dirty="0"/>
              <a:t>Zalet jakie daje nam jazda z dokładnością do 2,5 cm jest mnóstwo. Najważniejsze według nas, to: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l-PL" dirty="0"/>
              <a:t>Brak nakładek 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l-PL" dirty="0"/>
              <a:t>Oszczędność paliwa, czasu, nawozów, środków ochrony roślin, materiału siewnego 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l-PL" dirty="0"/>
              <a:t>Możliwość wjeżdżania co 2-3 przejazd 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l-PL" dirty="0"/>
              <a:t>Łatwość obsługi, większe skupienie nad wykonywaną pracą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l-PL" dirty="0"/>
              <a:t>Komfort 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520</Words>
  <Application>Microsoft Office PowerPoint</Application>
  <PresentationFormat>Pokaz na ekranie (16:9)</PresentationFormat>
  <Paragraphs>60</Paragraphs>
  <Slides>20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Jak prowadzę precyzyjne gospodarstwo? </vt:lpstr>
      <vt:lpstr>Nasze gospodarstwo </vt:lpstr>
      <vt:lpstr>Co uprawiamy? </vt:lpstr>
      <vt:lpstr>Jakie usługi świadczymy? </vt:lpstr>
      <vt:lpstr>Bogaty park maszyn </vt:lpstr>
      <vt:lpstr>Ile mamy ciągników? </vt:lpstr>
      <vt:lpstr>Kiedy rozpoczęła się nasza przygoda z nawigacją? </vt:lpstr>
      <vt:lpstr>Nawigacja szybko nas do siebie przekonała</vt:lpstr>
      <vt:lpstr>Jakie są plusy korzystania z nawigacji? </vt:lpstr>
      <vt:lpstr>Ile kosztowała nawigacja? </vt:lpstr>
      <vt:lpstr>Nauka pracy z nawigacją. Były problemy?</vt:lpstr>
      <vt:lpstr>W jakich czynnościach nawigacja przydaje się najbardziej? </vt:lpstr>
      <vt:lpstr>Nie tylko jazda po prostej linii</vt:lpstr>
      <vt:lpstr>Jak obsługiwać system? </vt:lpstr>
      <vt:lpstr>Prezentacja programu PowerPoint</vt:lpstr>
      <vt:lpstr>Prezentacja programu PowerPoint</vt:lpstr>
      <vt:lpstr>Kolejny system już w planach </vt:lpstr>
      <vt:lpstr>Nie tylko nawigacja w ciągniku </vt:lpstr>
      <vt:lpstr>Taka praca to „czysta poezja”</vt:lpstr>
      <vt:lpstr>Dziękujemy za uwagę!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prowadzę precyzyjne gospodarstwo?</dc:title>
  <dc:creator>Dariusz Fijołek</dc:creator>
  <cp:lastModifiedBy>Piotr Budnik</cp:lastModifiedBy>
  <cp:revision>4</cp:revision>
  <dcterms:modified xsi:type="dcterms:W3CDTF">2021-10-05T08:39:18Z</dcterms:modified>
</cp:coreProperties>
</file>