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5" r:id="rId3"/>
    <p:sldId id="293" r:id="rId4"/>
    <p:sldId id="277" r:id="rId5"/>
    <p:sldId id="292" r:id="rId6"/>
    <p:sldId id="281" r:id="rId7"/>
    <p:sldId id="280" r:id="rId8"/>
    <p:sldId id="278" r:id="rId9"/>
    <p:sldId id="288" r:id="rId10"/>
    <p:sldId id="279" r:id="rId11"/>
    <p:sldId id="291" r:id="rId12"/>
    <p:sldId id="294" r:id="rId13"/>
    <p:sldId id="295" r:id="rId14"/>
    <p:sldId id="285" r:id="rId15"/>
    <p:sldId id="290" r:id="rId16"/>
    <p:sldId id="296" r:id="rId17"/>
    <p:sldId id="259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3399FF"/>
    <a:srgbClr val="FF9900"/>
    <a:srgbClr val="FF1111"/>
    <a:srgbClr val="5B9BD5"/>
    <a:srgbClr val="8FAADC"/>
    <a:srgbClr val="7093D2"/>
    <a:srgbClr val="FF9999"/>
    <a:srgbClr val="FF5B5B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38B1855-1B75-4FBE-930C-398BA8C253C6}" styleName="Styl z motywem 2 — Ak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2802FF-6BAE-4018-A26B-89C74B6806E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284FF5E5-BED5-4B72-9004-66E1B3624392}">
      <dgm:prSet phldrT="[Tekst]"/>
      <dgm:spPr/>
      <dgm:t>
        <a:bodyPr/>
        <a:lstStyle/>
        <a:p>
          <a:r>
            <a:rPr lang="pl-PL" dirty="0"/>
            <a:t> 2. Uruchomienie wsparcia przygotowawczego w ramach innych programów realizujących RLKS w kolejnej perspektywie (2021–2027)</a:t>
          </a:r>
        </a:p>
      </dgm:t>
    </dgm:pt>
    <dgm:pt modelId="{EAE2D41B-991D-4146-B5F2-DD18A5AEF878}" type="parTrans" cxnId="{D8D38782-C5E9-4921-8C2D-4EB3EEE278CB}">
      <dgm:prSet/>
      <dgm:spPr/>
      <dgm:t>
        <a:bodyPr/>
        <a:lstStyle/>
        <a:p>
          <a:endParaRPr lang="pl-PL"/>
        </a:p>
      </dgm:t>
    </dgm:pt>
    <dgm:pt modelId="{C048DCCD-6351-48C8-B84D-80722699CCC5}" type="sibTrans" cxnId="{D8D38782-C5E9-4921-8C2D-4EB3EEE278CB}">
      <dgm:prSet/>
      <dgm:spPr/>
      <dgm:t>
        <a:bodyPr/>
        <a:lstStyle/>
        <a:p>
          <a:endParaRPr lang="pl-PL"/>
        </a:p>
      </dgm:t>
    </dgm:pt>
    <dgm:pt modelId="{A64CA363-F0F2-409B-8FE4-9D6FC663578D}">
      <dgm:prSet phldrT="[Tekst]"/>
      <dgm:spPr/>
      <dgm:t>
        <a:bodyPr/>
        <a:lstStyle/>
        <a:p>
          <a:r>
            <a:rPr lang="pl-PL" dirty="0"/>
            <a:t> 3. Ujednolicenie podejścia do przygotowania LSR oraz określenia nowych zasad i trybu konkurencyjnego wyboru wielofunduszowych LSR po 2020 roku, przy jednoczesnym wyłączeniu spod regulacji ustawy o RLKS Europejskiego Funduszu Morskiego, Rybackiego i Akwakultury (EFMRA) na lata 2021–2027 </a:t>
          </a:r>
        </a:p>
      </dgm:t>
    </dgm:pt>
    <dgm:pt modelId="{31FF13E5-9F38-4395-9821-1DC82FB8BB76}" type="parTrans" cxnId="{B30CF433-D513-4E9E-A8F3-A671931DBAB9}">
      <dgm:prSet/>
      <dgm:spPr/>
      <dgm:t>
        <a:bodyPr/>
        <a:lstStyle/>
        <a:p>
          <a:endParaRPr lang="pl-PL"/>
        </a:p>
      </dgm:t>
    </dgm:pt>
    <dgm:pt modelId="{0181B3E2-E477-4DA6-9A75-FA4454C6DC39}" type="sibTrans" cxnId="{B30CF433-D513-4E9E-A8F3-A671931DBAB9}">
      <dgm:prSet/>
      <dgm:spPr/>
      <dgm:t>
        <a:bodyPr/>
        <a:lstStyle/>
        <a:p>
          <a:endParaRPr lang="pl-PL"/>
        </a:p>
      </dgm:t>
    </dgm:pt>
    <dgm:pt modelId="{45572FD2-AF28-40D5-9B89-3B77A2E1CCFD}">
      <dgm:prSet phldrT="[Tekst]"/>
      <dgm:spPr/>
      <dgm:t>
        <a:bodyPr/>
        <a:lstStyle/>
        <a:p>
          <a:r>
            <a:rPr lang="pl-PL" dirty="0"/>
            <a:t> 1. Uruchomienia wsparcia przygotowawczego w ramach PROW 2014–2020 na stworzenie nowych LSR, które będą realizowane w kolejnej perspektywie (2021–2027, choć w praktyce będą to lata 2023–2027)</a:t>
          </a:r>
        </a:p>
      </dgm:t>
    </dgm:pt>
    <dgm:pt modelId="{94B5FD7D-C0EE-4940-B3BA-E7B954F585EA}" type="sibTrans" cxnId="{891FE6BC-A99C-4FF0-8C6F-FF11BA7E5590}">
      <dgm:prSet/>
      <dgm:spPr/>
      <dgm:t>
        <a:bodyPr/>
        <a:lstStyle/>
        <a:p>
          <a:endParaRPr lang="pl-PL"/>
        </a:p>
      </dgm:t>
    </dgm:pt>
    <dgm:pt modelId="{2A0594D1-3411-42F9-ADC8-7B2C2BD1883E}" type="parTrans" cxnId="{891FE6BC-A99C-4FF0-8C6F-FF11BA7E5590}">
      <dgm:prSet/>
      <dgm:spPr/>
      <dgm:t>
        <a:bodyPr/>
        <a:lstStyle/>
        <a:p>
          <a:endParaRPr lang="pl-PL"/>
        </a:p>
      </dgm:t>
    </dgm:pt>
    <dgm:pt modelId="{9436D3F9-FDC9-4F69-B556-5EFF3DBAF062}">
      <dgm:prSet phldrT="[Tekst]"/>
      <dgm:spPr/>
      <dgm:t>
        <a:bodyPr/>
        <a:lstStyle/>
        <a:p>
          <a:r>
            <a:rPr lang="pl-PL" dirty="0"/>
            <a:t>4. Umożliwienie jak najszybszego ogłoszenia i przeprowadzenia wspólnego dla EFRROW oraz innych funduszy </a:t>
          </a:r>
          <a:br>
            <a:rPr lang="pl-PL" dirty="0"/>
          </a:br>
          <a:r>
            <a:rPr lang="pl-PL" dirty="0"/>
            <a:t>(z wyłączeniem EFMRA) wyboru nowych LSR </a:t>
          </a:r>
        </a:p>
      </dgm:t>
    </dgm:pt>
    <dgm:pt modelId="{9A9849E4-38F8-44FF-9C9B-BDBA6EEB0A0F}" type="parTrans" cxnId="{5DD5839B-1384-426C-807F-EDE16A42E1B2}">
      <dgm:prSet/>
      <dgm:spPr/>
      <dgm:t>
        <a:bodyPr/>
        <a:lstStyle/>
        <a:p>
          <a:endParaRPr lang="pl-PL"/>
        </a:p>
      </dgm:t>
    </dgm:pt>
    <dgm:pt modelId="{5813BAE7-7A56-4F1B-A973-955CDE1AF937}" type="sibTrans" cxnId="{5DD5839B-1384-426C-807F-EDE16A42E1B2}">
      <dgm:prSet/>
      <dgm:spPr/>
      <dgm:t>
        <a:bodyPr/>
        <a:lstStyle/>
        <a:p>
          <a:endParaRPr lang="pl-PL"/>
        </a:p>
      </dgm:t>
    </dgm:pt>
    <dgm:pt modelId="{D5A5BF5D-046F-4C32-BAEE-67F6C2D67965}" type="pres">
      <dgm:prSet presAssocID="{AE2802FF-6BAE-4018-A26B-89C74B6806E0}" presName="Name0" presStyleCnt="0">
        <dgm:presLayoutVars>
          <dgm:chMax val="7"/>
          <dgm:chPref val="7"/>
          <dgm:dir/>
        </dgm:presLayoutVars>
      </dgm:prSet>
      <dgm:spPr/>
    </dgm:pt>
    <dgm:pt modelId="{8D7BEDBA-55DE-4239-BC98-C85047FC3F06}" type="pres">
      <dgm:prSet presAssocID="{AE2802FF-6BAE-4018-A26B-89C74B6806E0}" presName="Name1" presStyleCnt="0"/>
      <dgm:spPr/>
    </dgm:pt>
    <dgm:pt modelId="{FE60E271-3AAA-4067-88A4-570DEC698F53}" type="pres">
      <dgm:prSet presAssocID="{AE2802FF-6BAE-4018-A26B-89C74B6806E0}" presName="cycle" presStyleCnt="0"/>
      <dgm:spPr/>
    </dgm:pt>
    <dgm:pt modelId="{78ABB52F-9564-408C-8034-82F81E57C792}" type="pres">
      <dgm:prSet presAssocID="{AE2802FF-6BAE-4018-A26B-89C74B6806E0}" presName="srcNode" presStyleLbl="node1" presStyleIdx="0" presStyleCnt="4"/>
      <dgm:spPr/>
    </dgm:pt>
    <dgm:pt modelId="{ED6FACDF-8EAB-4D6E-A1E2-D91B60B08900}" type="pres">
      <dgm:prSet presAssocID="{AE2802FF-6BAE-4018-A26B-89C74B6806E0}" presName="conn" presStyleLbl="parChTrans1D2" presStyleIdx="0" presStyleCnt="1"/>
      <dgm:spPr/>
    </dgm:pt>
    <dgm:pt modelId="{8ED77B37-ED8D-4B63-9BF0-25DC86178EBB}" type="pres">
      <dgm:prSet presAssocID="{AE2802FF-6BAE-4018-A26B-89C74B6806E0}" presName="extraNode" presStyleLbl="node1" presStyleIdx="0" presStyleCnt="4"/>
      <dgm:spPr/>
    </dgm:pt>
    <dgm:pt modelId="{2E44A8D3-68F8-4188-A0D9-03AA81BBB492}" type="pres">
      <dgm:prSet presAssocID="{AE2802FF-6BAE-4018-A26B-89C74B6806E0}" presName="dstNode" presStyleLbl="node1" presStyleIdx="0" presStyleCnt="4"/>
      <dgm:spPr/>
    </dgm:pt>
    <dgm:pt modelId="{42385BBE-C45B-43F4-ACF1-B21FEE53ECBA}" type="pres">
      <dgm:prSet presAssocID="{45572FD2-AF28-40D5-9B89-3B77A2E1CCFD}" presName="text_1" presStyleLbl="node1" presStyleIdx="0" presStyleCnt="4">
        <dgm:presLayoutVars>
          <dgm:bulletEnabled val="1"/>
        </dgm:presLayoutVars>
      </dgm:prSet>
      <dgm:spPr/>
    </dgm:pt>
    <dgm:pt modelId="{65FD03DE-0FAC-4EC8-B1F1-42B2CFB1702D}" type="pres">
      <dgm:prSet presAssocID="{45572FD2-AF28-40D5-9B89-3B77A2E1CCFD}" presName="accent_1" presStyleCnt="0"/>
      <dgm:spPr/>
    </dgm:pt>
    <dgm:pt modelId="{609CD406-B776-48B5-902A-AAFFAB6FEBCA}" type="pres">
      <dgm:prSet presAssocID="{45572FD2-AF28-40D5-9B89-3B77A2E1CCFD}" presName="accentRepeatNode" presStyleLbl="solidFgAcc1" presStyleIdx="0" presStyleCnt="4"/>
      <dgm:spPr/>
    </dgm:pt>
    <dgm:pt modelId="{AA4AE227-E214-4882-97FA-FABE70FC9037}" type="pres">
      <dgm:prSet presAssocID="{284FF5E5-BED5-4B72-9004-66E1B3624392}" presName="text_2" presStyleLbl="node1" presStyleIdx="1" presStyleCnt="4">
        <dgm:presLayoutVars>
          <dgm:bulletEnabled val="1"/>
        </dgm:presLayoutVars>
      </dgm:prSet>
      <dgm:spPr/>
    </dgm:pt>
    <dgm:pt modelId="{FE1E8A16-1618-4019-A606-FD1F96E9AED0}" type="pres">
      <dgm:prSet presAssocID="{284FF5E5-BED5-4B72-9004-66E1B3624392}" presName="accent_2" presStyleCnt="0"/>
      <dgm:spPr/>
    </dgm:pt>
    <dgm:pt modelId="{9AB97F7F-66FE-4D54-BA3F-D4DE231CC6B1}" type="pres">
      <dgm:prSet presAssocID="{284FF5E5-BED5-4B72-9004-66E1B3624392}" presName="accentRepeatNode" presStyleLbl="solidFgAcc1" presStyleIdx="1" presStyleCnt="4"/>
      <dgm:spPr/>
    </dgm:pt>
    <dgm:pt modelId="{D046A37E-5687-44D2-9FE2-27BBE2636B61}" type="pres">
      <dgm:prSet presAssocID="{A64CA363-F0F2-409B-8FE4-9D6FC663578D}" presName="text_3" presStyleLbl="node1" presStyleIdx="2" presStyleCnt="4">
        <dgm:presLayoutVars>
          <dgm:bulletEnabled val="1"/>
        </dgm:presLayoutVars>
      </dgm:prSet>
      <dgm:spPr/>
    </dgm:pt>
    <dgm:pt modelId="{AA2E2469-0511-4319-B6B1-BBCB6CD3FA6D}" type="pres">
      <dgm:prSet presAssocID="{A64CA363-F0F2-409B-8FE4-9D6FC663578D}" presName="accent_3" presStyleCnt="0"/>
      <dgm:spPr/>
    </dgm:pt>
    <dgm:pt modelId="{042B0B53-5CA7-402B-BF2B-69A5909ED6B1}" type="pres">
      <dgm:prSet presAssocID="{A64CA363-F0F2-409B-8FE4-9D6FC663578D}" presName="accentRepeatNode" presStyleLbl="solidFgAcc1" presStyleIdx="2" presStyleCnt="4"/>
      <dgm:spPr/>
    </dgm:pt>
    <dgm:pt modelId="{0FACE544-2556-4BD6-AE50-B6FC92FF127B}" type="pres">
      <dgm:prSet presAssocID="{9436D3F9-FDC9-4F69-B556-5EFF3DBAF062}" presName="text_4" presStyleLbl="node1" presStyleIdx="3" presStyleCnt="4">
        <dgm:presLayoutVars>
          <dgm:bulletEnabled val="1"/>
        </dgm:presLayoutVars>
      </dgm:prSet>
      <dgm:spPr/>
    </dgm:pt>
    <dgm:pt modelId="{27E7B3FA-81FD-40B2-AB76-ADAD348CD9EC}" type="pres">
      <dgm:prSet presAssocID="{9436D3F9-FDC9-4F69-B556-5EFF3DBAF062}" presName="accent_4" presStyleCnt="0"/>
      <dgm:spPr/>
    </dgm:pt>
    <dgm:pt modelId="{2DAF1706-22C8-4105-92E3-9B2D22FC159C}" type="pres">
      <dgm:prSet presAssocID="{9436D3F9-FDC9-4F69-B556-5EFF3DBAF062}" presName="accentRepeatNode" presStyleLbl="solidFgAcc1" presStyleIdx="3" presStyleCnt="4"/>
      <dgm:spPr/>
    </dgm:pt>
  </dgm:ptLst>
  <dgm:cxnLst>
    <dgm:cxn modelId="{B30CF433-D513-4E9E-A8F3-A671931DBAB9}" srcId="{AE2802FF-6BAE-4018-A26B-89C74B6806E0}" destId="{A64CA363-F0F2-409B-8FE4-9D6FC663578D}" srcOrd="2" destOrd="0" parTransId="{31FF13E5-9F38-4395-9821-1DC82FB8BB76}" sibTransId="{0181B3E2-E477-4DA6-9A75-FA4454C6DC39}"/>
    <dgm:cxn modelId="{FD655D5B-948A-46E7-9E7B-6A5E60E370F6}" type="presOf" srcId="{AE2802FF-6BAE-4018-A26B-89C74B6806E0}" destId="{D5A5BF5D-046F-4C32-BAEE-67F6C2D67965}" srcOrd="0" destOrd="0" presId="urn:microsoft.com/office/officeart/2008/layout/VerticalCurvedList"/>
    <dgm:cxn modelId="{7C551B67-B43C-42FF-BC0D-5773911283D5}" type="presOf" srcId="{284FF5E5-BED5-4B72-9004-66E1B3624392}" destId="{AA4AE227-E214-4882-97FA-FABE70FC9037}" srcOrd="0" destOrd="0" presId="urn:microsoft.com/office/officeart/2008/layout/VerticalCurvedList"/>
    <dgm:cxn modelId="{6AA6EA59-7F1E-4E01-995D-26E7A18F6289}" type="presOf" srcId="{9436D3F9-FDC9-4F69-B556-5EFF3DBAF062}" destId="{0FACE544-2556-4BD6-AE50-B6FC92FF127B}" srcOrd="0" destOrd="0" presId="urn:microsoft.com/office/officeart/2008/layout/VerticalCurvedList"/>
    <dgm:cxn modelId="{D8D38782-C5E9-4921-8C2D-4EB3EEE278CB}" srcId="{AE2802FF-6BAE-4018-A26B-89C74B6806E0}" destId="{284FF5E5-BED5-4B72-9004-66E1B3624392}" srcOrd="1" destOrd="0" parTransId="{EAE2D41B-991D-4146-B5F2-DD18A5AEF878}" sibTransId="{C048DCCD-6351-48C8-B84D-80722699CCC5}"/>
    <dgm:cxn modelId="{5DD5839B-1384-426C-807F-EDE16A42E1B2}" srcId="{AE2802FF-6BAE-4018-A26B-89C74B6806E0}" destId="{9436D3F9-FDC9-4F69-B556-5EFF3DBAF062}" srcOrd="3" destOrd="0" parTransId="{9A9849E4-38F8-44FF-9C9B-BDBA6EEB0A0F}" sibTransId="{5813BAE7-7A56-4F1B-A973-955CDE1AF937}"/>
    <dgm:cxn modelId="{891FE6BC-A99C-4FF0-8C6F-FF11BA7E5590}" srcId="{AE2802FF-6BAE-4018-A26B-89C74B6806E0}" destId="{45572FD2-AF28-40D5-9B89-3B77A2E1CCFD}" srcOrd="0" destOrd="0" parTransId="{2A0594D1-3411-42F9-ADC8-7B2C2BD1883E}" sibTransId="{94B5FD7D-C0EE-4940-B3BA-E7B954F585EA}"/>
    <dgm:cxn modelId="{93A0BABE-902E-48A6-9669-6397386093F3}" type="presOf" srcId="{94B5FD7D-C0EE-4940-B3BA-E7B954F585EA}" destId="{ED6FACDF-8EAB-4D6E-A1E2-D91B60B08900}" srcOrd="0" destOrd="0" presId="urn:microsoft.com/office/officeart/2008/layout/VerticalCurvedList"/>
    <dgm:cxn modelId="{C13254BF-C0A3-497F-9020-A4833521F649}" type="presOf" srcId="{A64CA363-F0F2-409B-8FE4-9D6FC663578D}" destId="{D046A37E-5687-44D2-9FE2-27BBE2636B61}" srcOrd="0" destOrd="0" presId="urn:microsoft.com/office/officeart/2008/layout/VerticalCurvedList"/>
    <dgm:cxn modelId="{4D8534EA-BEF2-4603-8348-17E0F61CCC1E}" type="presOf" srcId="{45572FD2-AF28-40D5-9B89-3B77A2E1CCFD}" destId="{42385BBE-C45B-43F4-ACF1-B21FEE53ECBA}" srcOrd="0" destOrd="0" presId="urn:microsoft.com/office/officeart/2008/layout/VerticalCurvedList"/>
    <dgm:cxn modelId="{0D49F763-4EDC-46E9-B209-3CCC3C874A3D}" type="presParOf" srcId="{D5A5BF5D-046F-4C32-BAEE-67F6C2D67965}" destId="{8D7BEDBA-55DE-4239-BC98-C85047FC3F06}" srcOrd="0" destOrd="0" presId="urn:microsoft.com/office/officeart/2008/layout/VerticalCurvedList"/>
    <dgm:cxn modelId="{CF91A602-93EA-46B2-94BD-60E5E81152A9}" type="presParOf" srcId="{8D7BEDBA-55DE-4239-BC98-C85047FC3F06}" destId="{FE60E271-3AAA-4067-88A4-570DEC698F53}" srcOrd="0" destOrd="0" presId="urn:microsoft.com/office/officeart/2008/layout/VerticalCurvedList"/>
    <dgm:cxn modelId="{95AFE7CF-3E63-472E-A6B0-6E26DBDC6D3D}" type="presParOf" srcId="{FE60E271-3AAA-4067-88A4-570DEC698F53}" destId="{78ABB52F-9564-408C-8034-82F81E57C792}" srcOrd="0" destOrd="0" presId="urn:microsoft.com/office/officeart/2008/layout/VerticalCurvedList"/>
    <dgm:cxn modelId="{95526DAE-51C7-4E58-B33D-266103D172AB}" type="presParOf" srcId="{FE60E271-3AAA-4067-88A4-570DEC698F53}" destId="{ED6FACDF-8EAB-4D6E-A1E2-D91B60B08900}" srcOrd="1" destOrd="0" presId="urn:microsoft.com/office/officeart/2008/layout/VerticalCurvedList"/>
    <dgm:cxn modelId="{6E3A786A-1412-4B08-958B-1736692BB84E}" type="presParOf" srcId="{FE60E271-3AAA-4067-88A4-570DEC698F53}" destId="{8ED77B37-ED8D-4B63-9BF0-25DC86178EBB}" srcOrd="2" destOrd="0" presId="urn:microsoft.com/office/officeart/2008/layout/VerticalCurvedList"/>
    <dgm:cxn modelId="{97D9EA20-2216-4786-B337-49BDDE62217D}" type="presParOf" srcId="{FE60E271-3AAA-4067-88A4-570DEC698F53}" destId="{2E44A8D3-68F8-4188-A0D9-03AA81BBB492}" srcOrd="3" destOrd="0" presId="urn:microsoft.com/office/officeart/2008/layout/VerticalCurvedList"/>
    <dgm:cxn modelId="{11AC8CBE-3957-4E53-AA33-FC7079E42A2F}" type="presParOf" srcId="{8D7BEDBA-55DE-4239-BC98-C85047FC3F06}" destId="{42385BBE-C45B-43F4-ACF1-B21FEE53ECBA}" srcOrd="1" destOrd="0" presId="urn:microsoft.com/office/officeart/2008/layout/VerticalCurvedList"/>
    <dgm:cxn modelId="{9C83AF8A-DC28-4013-94C8-F8CAE09A40F3}" type="presParOf" srcId="{8D7BEDBA-55DE-4239-BC98-C85047FC3F06}" destId="{65FD03DE-0FAC-4EC8-B1F1-42B2CFB1702D}" srcOrd="2" destOrd="0" presId="urn:microsoft.com/office/officeart/2008/layout/VerticalCurvedList"/>
    <dgm:cxn modelId="{A12B085D-56BC-47F1-94D3-6C66D42D6E7E}" type="presParOf" srcId="{65FD03DE-0FAC-4EC8-B1F1-42B2CFB1702D}" destId="{609CD406-B776-48B5-902A-AAFFAB6FEBCA}" srcOrd="0" destOrd="0" presId="urn:microsoft.com/office/officeart/2008/layout/VerticalCurvedList"/>
    <dgm:cxn modelId="{74D18CC2-0531-4730-AF19-96AAB6CFAA46}" type="presParOf" srcId="{8D7BEDBA-55DE-4239-BC98-C85047FC3F06}" destId="{AA4AE227-E214-4882-97FA-FABE70FC9037}" srcOrd="3" destOrd="0" presId="urn:microsoft.com/office/officeart/2008/layout/VerticalCurvedList"/>
    <dgm:cxn modelId="{C7D09F4B-55F4-4D2A-A6B0-B6BEB11B93E6}" type="presParOf" srcId="{8D7BEDBA-55DE-4239-BC98-C85047FC3F06}" destId="{FE1E8A16-1618-4019-A606-FD1F96E9AED0}" srcOrd="4" destOrd="0" presId="urn:microsoft.com/office/officeart/2008/layout/VerticalCurvedList"/>
    <dgm:cxn modelId="{3AFAD893-6063-4711-A56C-620327D0D2E4}" type="presParOf" srcId="{FE1E8A16-1618-4019-A606-FD1F96E9AED0}" destId="{9AB97F7F-66FE-4D54-BA3F-D4DE231CC6B1}" srcOrd="0" destOrd="0" presId="urn:microsoft.com/office/officeart/2008/layout/VerticalCurvedList"/>
    <dgm:cxn modelId="{26C365A3-CFF2-4266-9760-C97D2ED40D76}" type="presParOf" srcId="{8D7BEDBA-55DE-4239-BC98-C85047FC3F06}" destId="{D046A37E-5687-44D2-9FE2-27BBE2636B61}" srcOrd="5" destOrd="0" presId="urn:microsoft.com/office/officeart/2008/layout/VerticalCurvedList"/>
    <dgm:cxn modelId="{D085A780-52A7-4210-9669-E711560C332D}" type="presParOf" srcId="{8D7BEDBA-55DE-4239-BC98-C85047FC3F06}" destId="{AA2E2469-0511-4319-B6B1-BBCB6CD3FA6D}" srcOrd="6" destOrd="0" presId="urn:microsoft.com/office/officeart/2008/layout/VerticalCurvedList"/>
    <dgm:cxn modelId="{F71D9C7C-B02A-44B0-B1AA-FFB2B0CB65EC}" type="presParOf" srcId="{AA2E2469-0511-4319-B6B1-BBCB6CD3FA6D}" destId="{042B0B53-5CA7-402B-BF2B-69A5909ED6B1}" srcOrd="0" destOrd="0" presId="urn:microsoft.com/office/officeart/2008/layout/VerticalCurvedList"/>
    <dgm:cxn modelId="{41FBE8F8-8350-49A4-943D-163592E1542D}" type="presParOf" srcId="{8D7BEDBA-55DE-4239-BC98-C85047FC3F06}" destId="{0FACE544-2556-4BD6-AE50-B6FC92FF127B}" srcOrd="7" destOrd="0" presId="urn:microsoft.com/office/officeart/2008/layout/VerticalCurvedList"/>
    <dgm:cxn modelId="{171BBEA6-3E15-449D-BABC-71A4C319E9CE}" type="presParOf" srcId="{8D7BEDBA-55DE-4239-BC98-C85047FC3F06}" destId="{27E7B3FA-81FD-40B2-AB76-ADAD348CD9EC}" srcOrd="8" destOrd="0" presId="urn:microsoft.com/office/officeart/2008/layout/VerticalCurvedList"/>
    <dgm:cxn modelId="{CF35B96A-81D4-4FFC-8176-8105894304FD}" type="presParOf" srcId="{27E7B3FA-81FD-40B2-AB76-ADAD348CD9EC}" destId="{2DAF1706-22C8-4105-92E3-9B2D22FC15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C7827-67D5-436F-947E-3921271B8839}" type="doc">
      <dgm:prSet loTypeId="urn:microsoft.com/office/officeart/2008/layout/LinedLis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AFB43D23-55CC-4B95-91FE-FB4D59386414}">
      <dgm:prSet phldrT="[Tekst]" custT="1"/>
      <dgm:spPr/>
      <dgm:t>
        <a:bodyPr anchor="ctr"/>
        <a:lstStyle/>
        <a:p>
          <a:pPr>
            <a:tabLst/>
          </a:pP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Zaktualizowano podstawę prawną o rozporządzenie CPR</a:t>
          </a:r>
        </a:p>
      </dgm:t>
    </dgm:pt>
    <dgm:pt modelId="{8D866CF9-5BB1-4D46-B28F-0FDE817123DC}" type="parTrans" cxnId="{F6309CAF-A41E-43DA-8DC1-412E2B286594}">
      <dgm:prSet/>
      <dgm:spPr/>
      <dgm:t>
        <a:bodyPr/>
        <a:lstStyle/>
        <a:p>
          <a:endParaRPr lang="pl-PL" sz="1600" b="0" i="0">
            <a:solidFill>
              <a:schemeClr val="tx1"/>
            </a:solidFill>
            <a:latin typeface="+mj-lt"/>
          </a:endParaRPr>
        </a:p>
      </dgm:t>
    </dgm:pt>
    <dgm:pt modelId="{07F6679B-8C57-4735-88D8-9AD5DC743EF5}" type="sibTrans" cxnId="{F6309CAF-A41E-43DA-8DC1-412E2B286594}">
      <dgm:prSet/>
      <dgm:spPr/>
      <dgm:t>
        <a:bodyPr/>
        <a:lstStyle/>
        <a:p>
          <a:endParaRPr lang="pl-PL" sz="1600" b="0" i="0">
            <a:solidFill>
              <a:schemeClr val="tx1"/>
            </a:solidFill>
            <a:latin typeface="+mj-lt"/>
          </a:endParaRPr>
        </a:p>
      </dgm:t>
    </dgm:pt>
    <dgm:pt modelId="{443C0BD7-BABC-44FE-BA3D-A90A1B406BE8}">
      <dgm:prSet custT="1"/>
      <dgm:spPr/>
      <dgm:t>
        <a:bodyPr anchor="ctr"/>
        <a:lstStyle/>
        <a:p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D</a:t>
          </a: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odano przepisy o możliwości zdalnego odbywania się posiedzeń Rady LGD oraz Komisji wybierającej LSR</a:t>
          </a:r>
        </a:p>
      </dgm:t>
    </dgm:pt>
    <dgm:pt modelId="{2BF5F7E6-E8AF-4898-A0CE-609D3EF990F3}" type="parTrans" cxnId="{92C7448E-1E08-4730-B1D1-C3A2A22FB1D3}">
      <dgm:prSet/>
      <dgm:spPr/>
      <dgm:t>
        <a:bodyPr/>
        <a:lstStyle/>
        <a:p>
          <a:endParaRPr lang="pl-PL" sz="1600" b="0" i="0">
            <a:solidFill>
              <a:schemeClr val="tx1"/>
            </a:solidFill>
            <a:latin typeface="+mj-lt"/>
          </a:endParaRPr>
        </a:p>
      </dgm:t>
    </dgm:pt>
    <dgm:pt modelId="{C484431F-62E5-46D0-AA63-50ED7AC6C4D3}" type="sibTrans" cxnId="{92C7448E-1E08-4730-B1D1-C3A2A22FB1D3}">
      <dgm:prSet/>
      <dgm:spPr/>
      <dgm:t>
        <a:bodyPr/>
        <a:lstStyle/>
        <a:p>
          <a:endParaRPr lang="pl-PL" sz="1600" b="0" i="0">
            <a:solidFill>
              <a:schemeClr val="tx1"/>
            </a:solidFill>
            <a:latin typeface="+mj-lt"/>
          </a:endParaRPr>
        </a:p>
      </dgm:t>
    </dgm:pt>
    <dgm:pt modelId="{F526D6FB-0D71-455C-A212-AA7F04BFEE8F}">
      <dgm:prSet custT="1"/>
      <dgm:spPr/>
      <dgm:t>
        <a:bodyPr anchor="ctr"/>
        <a:lstStyle/>
        <a:p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Zmodyfikowano warunki wyboru LSR, w tym dokonano rozgraniczenia na warunki dostępu i kryteria wyboru</a:t>
          </a:r>
        </a:p>
      </dgm:t>
    </dgm:pt>
    <dgm:pt modelId="{1D86CC5D-D992-4B9F-8676-CB821558E42E}" type="parTrans" cxnId="{025A84C4-B610-4FE8-B683-86BF89F2A0CC}">
      <dgm:prSet/>
      <dgm:spPr/>
      <dgm:t>
        <a:bodyPr/>
        <a:lstStyle/>
        <a:p>
          <a:endParaRPr lang="pl-PL" sz="1600" b="0" i="0">
            <a:solidFill>
              <a:schemeClr val="tx1"/>
            </a:solidFill>
            <a:latin typeface="+mj-lt"/>
          </a:endParaRPr>
        </a:p>
      </dgm:t>
    </dgm:pt>
    <dgm:pt modelId="{4D9A1AC4-BD08-432D-97EB-25183574F293}" type="sibTrans" cxnId="{025A84C4-B610-4FE8-B683-86BF89F2A0CC}">
      <dgm:prSet/>
      <dgm:spPr/>
      <dgm:t>
        <a:bodyPr/>
        <a:lstStyle/>
        <a:p>
          <a:endParaRPr lang="pl-PL" sz="1600" b="0" i="0">
            <a:solidFill>
              <a:schemeClr val="tx1"/>
            </a:solidFill>
            <a:latin typeface="+mj-lt"/>
          </a:endParaRPr>
        </a:p>
      </dgm:t>
    </dgm:pt>
    <dgm:pt modelId="{404D20EF-A32D-4346-BA45-9398BD25DDA4}">
      <dgm:prSet custT="1"/>
      <dgm:spPr/>
      <dgm:t>
        <a:bodyPr anchor="ctr"/>
        <a:lstStyle/>
        <a:p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Zrezygnowano z określenia minimalnej liczby punktów umożliwiającej wybór LSR</a:t>
          </a:r>
        </a:p>
      </dgm:t>
    </dgm:pt>
    <dgm:pt modelId="{9BC26FFA-BCF6-4828-B7C0-A9286CD889B8}" type="parTrans" cxnId="{BB5C82BD-FF99-4520-8F16-D488B716E880}">
      <dgm:prSet/>
      <dgm:spPr/>
      <dgm:t>
        <a:bodyPr/>
        <a:lstStyle/>
        <a:p>
          <a:endParaRPr lang="pl-PL" sz="1600" b="0" i="0">
            <a:solidFill>
              <a:schemeClr val="tx1"/>
            </a:solidFill>
            <a:latin typeface="+mj-lt"/>
          </a:endParaRPr>
        </a:p>
      </dgm:t>
    </dgm:pt>
    <dgm:pt modelId="{F426BAE7-8F5F-4B3C-9C44-7B848480D331}" type="sibTrans" cxnId="{BB5C82BD-FF99-4520-8F16-D488B716E880}">
      <dgm:prSet/>
      <dgm:spPr/>
      <dgm:t>
        <a:bodyPr/>
        <a:lstStyle/>
        <a:p>
          <a:endParaRPr lang="pl-PL" sz="1600" b="0" i="0">
            <a:solidFill>
              <a:schemeClr val="tx1"/>
            </a:solidFill>
            <a:latin typeface="+mj-lt"/>
          </a:endParaRPr>
        </a:p>
      </dgm:t>
    </dgm:pt>
    <dgm:pt modelId="{F23E9F37-0C60-4F53-B2E1-5A204D0D632C}">
      <dgm:prSet custT="1"/>
      <dgm:spPr/>
      <dgm:t>
        <a:bodyPr anchor="ctr"/>
        <a:lstStyle/>
        <a:p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Zrezygnowano z warunkowego wyboru LSR</a:t>
          </a:r>
        </a:p>
      </dgm:t>
    </dgm:pt>
    <dgm:pt modelId="{599868AF-892C-460A-B0CD-C1491FD2154F}" type="parTrans" cxnId="{4160E7DD-3B30-4E7B-AC69-1C30710C2EEC}">
      <dgm:prSet/>
      <dgm:spPr/>
      <dgm:t>
        <a:bodyPr/>
        <a:lstStyle/>
        <a:p>
          <a:endParaRPr lang="pl-PL" sz="1600" b="0" i="0">
            <a:solidFill>
              <a:schemeClr val="tx1"/>
            </a:solidFill>
            <a:latin typeface="+mj-lt"/>
          </a:endParaRPr>
        </a:p>
      </dgm:t>
    </dgm:pt>
    <dgm:pt modelId="{6A25F35E-2A48-452D-BAAE-943B76551E9C}" type="sibTrans" cxnId="{4160E7DD-3B30-4E7B-AC69-1C30710C2EEC}">
      <dgm:prSet/>
      <dgm:spPr/>
      <dgm:t>
        <a:bodyPr/>
        <a:lstStyle/>
        <a:p>
          <a:endParaRPr lang="pl-PL" sz="1600" b="0" i="0">
            <a:solidFill>
              <a:schemeClr val="tx1"/>
            </a:solidFill>
            <a:latin typeface="+mj-lt"/>
          </a:endParaRPr>
        </a:p>
      </dgm:t>
    </dgm:pt>
    <dgm:pt modelId="{F9B0B655-96E9-40E0-A4F3-DB68036F833F}">
      <dgm:prSet custT="1"/>
      <dgm:spPr/>
      <dgm:t>
        <a:bodyPr anchor="ctr"/>
        <a:lstStyle/>
        <a:p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Zrezygnowano z określenia w ustawie obszarów dla kryteriów wyboru LSR (kryteria będą określone w regulaminie konkursu)</a:t>
          </a:r>
        </a:p>
      </dgm:t>
    </dgm:pt>
    <dgm:pt modelId="{E711FB32-D6DA-4AD2-8DCD-86FCBC90104F}" type="parTrans" cxnId="{E2C712F9-1392-4B63-AF5B-CA879588CB24}">
      <dgm:prSet/>
      <dgm:spPr/>
      <dgm:t>
        <a:bodyPr/>
        <a:lstStyle/>
        <a:p>
          <a:endParaRPr lang="pl-PL" sz="1600" b="0" i="0">
            <a:solidFill>
              <a:schemeClr val="tx1"/>
            </a:solidFill>
            <a:latin typeface="+mj-lt"/>
          </a:endParaRPr>
        </a:p>
      </dgm:t>
    </dgm:pt>
    <dgm:pt modelId="{D38B13D2-7B30-4C31-9F5C-3D3AA70EA5CF}" type="sibTrans" cxnId="{E2C712F9-1392-4B63-AF5B-CA879588CB24}">
      <dgm:prSet/>
      <dgm:spPr/>
      <dgm:t>
        <a:bodyPr/>
        <a:lstStyle/>
        <a:p>
          <a:endParaRPr lang="pl-PL" sz="1600" b="0" i="0">
            <a:solidFill>
              <a:schemeClr val="tx1"/>
            </a:solidFill>
            <a:latin typeface="+mj-lt"/>
          </a:endParaRPr>
        </a:p>
      </dgm:t>
    </dgm:pt>
    <dgm:pt modelId="{B7680157-A3E9-43A6-BB1F-2B930D25EC2B}">
      <dgm:prSet custT="1"/>
      <dgm:spPr/>
      <dgm:t>
        <a:bodyPr anchor="ctr"/>
        <a:lstStyle/>
        <a:p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Zmodyfikowano zakres uzupełnień/możliwych zmian we wniosku o wybór LSR</a:t>
          </a:r>
        </a:p>
      </dgm:t>
    </dgm:pt>
    <dgm:pt modelId="{8804FDEC-9142-49D5-B558-CA6BAC3AD301}" type="parTrans" cxnId="{AC3E52CA-C07C-4050-97BC-8A9BAC20CE47}">
      <dgm:prSet/>
      <dgm:spPr/>
      <dgm:t>
        <a:bodyPr/>
        <a:lstStyle/>
        <a:p>
          <a:endParaRPr lang="pl-PL" sz="1600" b="0" i="0">
            <a:solidFill>
              <a:schemeClr val="tx1"/>
            </a:solidFill>
            <a:latin typeface="+mj-lt"/>
          </a:endParaRPr>
        </a:p>
      </dgm:t>
    </dgm:pt>
    <dgm:pt modelId="{E82E15FB-B620-4520-A21A-D75DA0560EA9}" type="sibTrans" cxnId="{AC3E52CA-C07C-4050-97BC-8A9BAC20CE47}">
      <dgm:prSet/>
      <dgm:spPr/>
      <dgm:t>
        <a:bodyPr/>
        <a:lstStyle/>
        <a:p>
          <a:endParaRPr lang="pl-PL" sz="1600" b="0" i="0">
            <a:solidFill>
              <a:schemeClr val="tx1"/>
            </a:solidFill>
            <a:latin typeface="+mj-lt"/>
          </a:endParaRPr>
        </a:p>
      </dgm:t>
    </dgm:pt>
    <dgm:pt modelId="{7A052C00-98AB-49C1-8FF2-D468BE518525}">
      <dgm:prSet custT="1"/>
      <dgm:spPr/>
      <dgm:t>
        <a:bodyPr anchor="ctr"/>
        <a:lstStyle/>
        <a:p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Zmodyfikowano zakres elementów jakie zawiera umowa ramowa</a:t>
          </a:r>
        </a:p>
      </dgm:t>
    </dgm:pt>
    <dgm:pt modelId="{B9F51290-86FF-4C7D-AD92-EEDD0255659E}" type="parTrans" cxnId="{48193CBF-1FD8-4AA8-A040-8D0692EF538A}">
      <dgm:prSet/>
      <dgm:spPr/>
      <dgm:t>
        <a:bodyPr/>
        <a:lstStyle/>
        <a:p>
          <a:endParaRPr lang="pl-PL" sz="1600" b="0" i="0">
            <a:solidFill>
              <a:schemeClr val="tx1"/>
            </a:solidFill>
            <a:latin typeface="+mj-lt"/>
          </a:endParaRPr>
        </a:p>
      </dgm:t>
    </dgm:pt>
    <dgm:pt modelId="{E5EE1F51-74EB-401B-9D79-2EFF6CF1D752}" type="sibTrans" cxnId="{48193CBF-1FD8-4AA8-A040-8D0692EF538A}">
      <dgm:prSet/>
      <dgm:spPr/>
      <dgm:t>
        <a:bodyPr/>
        <a:lstStyle/>
        <a:p>
          <a:endParaRPr lang="pl-PL" sz="1600" b="0" i="0">
            <a:solidFill>
              <a:schemeClr val="tx1"/>
            </a:solidFill>
            <a:latin typeface="+mj-lt"/>
          </a:endParaRPr>
        </a:p>
      </dgm:t>
    </dgm:pt>
    <dgm:pt modelId="{377D1460-2DEF-4D33-B704-123EFE9CC760}">
      <dgm:prSet custT="1"/>
      <dgm:spPr/>
      <dgm:t>
        <a:bodyPr anchor="ctr"/>
        <a:lstStyle/>
        <a:p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Zmodyfikowano warunki udzielenia wsparcia przygotowawczego</a:t>
          </a:r>
        </a:p>
      </dgm:t>
    </dgm:pt>
    <dgm:pt modelId="{BA793A85-FFD9-442E-9EC5-3BA628965716}" type="parTrans" cxnId="{ED79AB23-655F-4B2E-A209-41CAD7096E46}">
      <dgm:prSet/>
      <dgm:spPr/>
      <dgm:t>
        <a:bodyPr/>
        <a:lstStyle/>
        <a:p>
          <a:endParaRPr lang="pl-PL" sz="1600" b="0" i="0">
            <a:solidFill>
              <a:schemeClr val="tx1"/>
            </a:solidFill>
            <a:latin typeface="+mj-lt"/>
          </a:endParaRPr>
        </a:p>
      </dgm:t>
    </dgm:pt>
    <dgm:pt modelId="{B332C079-397E-4FD5-9A3E-ED10DAA13DE6}" type="sibTrans" cxnId="{ED79AB23-655F-4B2E-A209-41CAD7096E46}">
      <dgm:prSet/>
      <dgm:spPr/>
      <dgm:t>
        <a:bodyPr/>
        <a:lstStyle/>
        <a:p>
          <a:endParaRPr lang="pl-PL" sz="1600" b="0" i="0">
            <a:solidFill>
              <a:schemeClr val="tx1"/>
            </a:solidFill>
            <a:latin typeface="+mj-lt"/>
          </a:endParaRPr>
        </a:p>
      </dgm:t>
    </dgm:pt>
    <dgm:pt modelId="{E522DD14-67AD-43F3-B3DA-178463AC4D67}">
      <dgm:prSet custT="1"/>
      <dgm:spPr/>
      <dgm:t>
        <a:bodyPr anchor="ctr"/>
        <a:lstStyle/>
        <a:p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Wprowadzono nowe przedsądowe procedury odwoławcze</a:t>
          </a:r>
          <a:endParaRPr lang="pl-PL" sz="1600" i="0" kern="1200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7ABE97E7-0923-4337-8092-5ADE31624D79}" type="parTrans" cxnId="{C1CA8518-BDDF-4543-A832-A9DA2460398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97B06C7D-7291-4849-BD72-9114DE3B4141}" type="sibTrans" cxnId="{C1CA8518-BDDF-4543-A832-A9DA2460398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ED952719-382B-4FB7-A8D1-E0F62B3F2AC5}" type="pres">
      <dgm:prSet presAssocID="{6F8C7827-67D5-436F-947E-3921271B8839}" presName="vert0" presStyleCnt="0">
        <dgm:presLayoutVars>
          <dgm:dir/>
          <dgm:animOne val="branch"/>
          <dgm:animLvl val="lvl"/>
        </dgm:presLayoutVars>
      </dgm:prSet>
      <dgm:spPr/>
    </dgm:pt>
    <dgm:pt modelId="{6F0E284D-9EA6-4E76-88D4-BD4EBDEDE4C6}" type="pres">
      <dgm:prSet presAssocID="{AFB43D23-55CC-4B95-91FE-FB4D59386414}" presName="thickLine" presStyleLbl="alignNode1" presStyleIdx="0" presStyleCnt="10"/>
      <dgm:spPr/>
    </dgm:pt>
    <dgm:pt modelId="{C012FD4E-7579-4CF2-8F64-8484A92CA6AD}" type="pres">
      <dgm:prSet presAssocID="{AFB43D23-55CC-4B95-91FE-FB4D59386414}" presName="horz1" presStyleCnt="0"/>
      <dgm:spPr/>
    </dgm:pt>
    <dgm:pt modelId="{4B70C94B-5BAF-49CF-BF2A-60D12003817C}" type="pres">
      <dgm:prSet presAssocID="{AFB43D23-55CC-4B95-91FE-FB4D59386414}" presName="tx1" presStyleLbl="revTx" presStyleIdx="0" presStyleCnt="10" custScaleY="10525" custLinFactNeighborX="86" custLinFactNeighborY="-6787"/>
      <dgm:spPr/>
    </dgm:pt>
    <dgm:pt modelId="{7AAB02A3-BF16-412E-994E-594486BEA4D1}" type="pres">
      <dgm:prSet presAssocID="{AFB43D23-55CC-4B95-91FE-FB4D59386414}" presName="vert1" presStyleCnt="0"/>
      <dgm:spPr/>
    </dgm:pt>
    <dgm:pt modelId="{52842BED-DA43-4960-B65C-43FEC861F48A}" type="pres">
      <dgm:prSet presAssocID="{443C0BD7-BABC-44FE-BA3D-A90A1B406BE8}" presName="thickLine" presStyleLbl="alignNode1" presStyleIdx="1" presStyleCnt="10"/>
      <dgm:spPr/>
    </dgm:pt>
    <dgm:pt modelId="{E6E8A9C4-BA31-4F4C-A370-E4346A5F7277}" type="pres">
      <dgm:prSet presAssocID="{443C0BD7-BABC-44FE-BA3D-A90A1B406BE8}" presName="horz1" presStyleCnt="0"/>
      <dgm:spPr/>
    </dgm:pt>
    <dgm:pt modelId="{3A12A7B4-30FD-4183-8DC0-1044390B252F}" type="pres">
      <dgm:prSet presAssocID="{443C0BD7-BABC-44FE-BA3D-A90A1B406BE8}" presName="tx1" presStyleLbl="revTx" presStyleIdx="1" presStyleCnt="10" custScaleY="10525"/>
      <dgm:spPr/>
    </dgm:pt>
    <dgm:pt modelId="{A2F5CC2D-8457-4B22-9AC8-AAB5A46F2AAD}" type="pres">
      <dgm:prSet presAssocID="{443C0BD7-BABC-44FE-BA3D-A90A1B406BE8}" presName="vert1" presStyleCnt="0"/>
      <dgm:spPr/>
    </dgm:pt>
    <dgm:pt modelId="{6C4F3378-CC6A-40A5-B643-F16758477DF3}" type="pres">
      <dgm:prSet presAssocID="{F526D6FB-0D71-455C-A212-AA7F04BFEE8F}" presName="thickLine" presStyleLbl="alignNode1" presStyleIdx="2" presStyleCnt="10"/>
      <dgm:spPr/>
    </dgm:pt>
    <dgm:pt modelId="{80E293F4-4DA3-448A-838F-47BE428CEE70}" type="pres">
      <dgm:prSet presAssocID="{F526D6FB-0D71-455C-A212-AA7F04BFEE8F}" presName="horz1" presStyleCnt="0"/>
      <dgm:spPr/>
    </dgm:pt>
    <dgm:pt modelId="{8AB5088D-C640-400E-BD95-B11F065C5081}" type="pres">
      <dgm:prSet presAssocID="{F526D6FB-0D71-455C-A212-AA7F04BFEE8F}" presName="tx1" presStyleLbl="revTx" presStyleIdx="2" presStyleCnt="10" custScaleY="10525"/>
      <dgm:spPr/>
    </dgm:pt>
    <dgm:pt modelId="{AC9F094B-0FA0-400D-9B93-55A7790CC1C7}" type="pres">
      <dgm:prSet presAssocID="{F526D6FB-0D71-455C-A212-AA7F04BFEE8F}" presName="vert1" presStyleCnt="0"/>
      <dgm:spPr/>
    </dgm:pt>
    <dgm:pt modelId="{53F8A34C-61A7-4F32-8630-2955574056D7}" type="pres">
      <dgm:prSet presAssocID="{404D20EF-A32D-4346-BA45-9398BD25DDA4}" presName="thickLine" presStyleLbl="alignNode1" presStyleIdx="3" presStyleCnt="10"/>
      <dgm:spPr/>
    </dgm:pt>
    <dgm:pt modelId="{3975630B-9CBB-4FAE-8A44-6E90119F429B}" type="pres">
      <dgm:prSet presAssocID="{404D20EF-A32D-4346-BA45-9398BD25DDA4}" presName="horz1" presStyleCnt="0"/>
      <dgm:spPr/>
    </dgm:pt>
    <dgm:pt modelId="{9C7250FA-6BB1-424B-A9B6-C581D041923F}" type="pres">
      <dgm:prSet presAssocID="{404D20EF-A32D-4346-BA45-9398BD25DDA4}" presName="tx1" presStyleLbl="revTx" presStyleIdx="3" presStyleCnt="10" custScaleY="10525"/>
      <dgm:spPr/>
    </dgm:pt>
    <dgm:pt modelId="{84B795EF-F345-40D3-93C2-F1C9F3B38672}" type="pres">
      <dgm:prSet presAssocID="{404D20EF-A32D-4346-BA45-9398BD25DDA4}" presName="vert1" presStyleCnt="0"/>
      <dgm:spPr/>
    </dgm:pt>
    <dgm:pt modelId="{F12BAEB8-51E6-4586-A4B2-F68F5CBF0598}" type="pres">
      <dgm:prSet presAssocID="{F23E9F37-0C60-4F53-B2E1-5A204D0D632C}" presName="thickLine" presStyleLbl="alignNode1" presStyleIdx="4" presStyleCnt="10"/>
      <dgm:spPr/>
    </dgm:pt>
    <dgm:pt modelId="{0744CCBF-B490-4BA3-973A-1EF149B24150}" type="pres">
      <dgm:prSet presAssocID="{F23E9F37-0C60-4F53-B2E1-5A204D0D632C}" presName="horz1" presStyleCnt="0"/>
      <dgm:spPr/>
    </dgm:pt>
    <dgm:pt modelId="{77CDEE55-DCFF-4483-84FB-64AA42255D48}" type="pres">
      <dgm:prSet presAssocID="{F23E9F37-0C60-4F53-B2E1-5A204D0D632C}" presName="tx1" presStyleLbl="revTx" presStyleIdx="4" presStyleCnt="10" custScaleY="10525"/>
      <dgm:spPr/>
    </dgm:pt>
    <dgm:pt modelId="{32FC2ABF-D8D5-4CCF-9F33-E4D31A8F949A}" type="pres">
      <dgm:prSet presAssocID="{F23E9F37-0C60-4F53-B2E1-5A204D0D632C}" presName="vert1" presStyleCnt="0"/>
      <dgm:spPr/>
    </dgm:pt>
    <dgm:pt modelId="{BA70B8E6-BA6C-421B-B950-344B09052BEC}" type="pres">
      <dgm:prSet presAssocID="{E522DD14-67AD-43F3-B3DA-178463AC4D67}" presName="thickLine" presStyleLbl="alignNode1" presStyleIdx="5" presStyleCnt="10"/>
      <dgm:spPr/>
    </dgm:pt>
    <dgm:pt modelId="{6BBF8CE4-2AA9-4DB1-8CCE-DEDAD20DEA44}" type="pres">
      <dgm:prSet presAssocID="{E522DD14-67AD-43F3-B3DA-178463AC4D67}" presName="horz1" presStyleCnt="0"/>
      <dgm:spPr/>
    </dgm:pt>
    <dgm:pt modelId="{0ACC3067-FB95-47F7-80D3-0233CD0C9B56}" type="pres">
      <dgm:prSet presAssocID="{E522DD14-67AD-43F3-B3DA-178463AC4D67}" presName="tx1" presStyleLbl="revTx" presStyleIdx="5" presStyleCnt="10" custScaleY="10525"/>
      <dgm:spPr/>
    </dgm:pt>
    <dgm:pt modelId="{6C17F7E6-B52D-4A2E-B341-BB191009AF16}" type="pres">
      <dgm:prSet presAssocID="{E522DD14-67AD-43F3-B3DA-178463AC4D67}" presName="vert1" presStyleCnt="0"/>
      <dgm:spPr/>
    </dgm:pt>
    <dgm:pt modelId="{B8C8BFC0-4DDF-407A-AC5B-CF4FEF31468D}" type="pres">
      <dgm:prSet presAssocID="{F9B0B655-96E9-40E0-A4F3-DB68036F833F}" presName="thickLine" presStyleLbl="alignNode1" presStyleIdx="6" presStyleCnt="10"/>
      <dgm:spPr/>
    </dgm:pt>
    <dgm:pt modelId="{1F33F59A-4B02-43C2-BB9C-1FCA87FB3F52}" type="pres">
      <dgm:prSet presAssocID="{F9B0B655-96E9-40E0-A4F3-DB68036F833F}" presName="horz1" presStyleCnt="0"/>
      <dgm:spPr/>
    </dgm:pt>
    <dgm:pt modelId="{99786DE5-5779-401E-85C3-ADFC75D81139}" type="pres">
      <dgm:prSet presAssocID="{F9B0B655-96E9-40E0-A4F3-DB68036F833F}" presName="tx1" presStyleLbl="revTx" presStyleIdx="6" presStyleCnt="10" custScaleY="10525"/>
      <dgm:spPr/>
    </dgm:pt>
    <dgm:pt modelId="{F799C45E-03A8-44F3-A706-A3FB5A8D303E}" type="pres">
      <dgm:prSet presAssocID="{F9B0B655-96E9-40E0-A4F3-DB68036F833F}" presName="vert1" presStyleCnt="0"/>
      <dgm:spPr/>
    </dgm:pt>
    <dgm:pt modelId="{CEE92091-574D-4BD0-871D-A33575FCD5F9}" type="pres">
      <dgm:prSet presAssocID="{B7680157-A3E9-43A6-BB1F-2B930D25EC2B}" presName="thickLine" presStyleLbl="alignNode1" presStyleIdx="7" presStyleCnt="10"/>
      <dgm:spPr/>
    </dgm:pt>
    <dgm:pt modelId="{2A74AD61-366E-466C-B982-1B579B846941}" type="pres">
      <dgm:prSet presAssocID="{B7680157-A3E9-43A6-BB1F-2B930D25EC2B}" presName="horz1" presStyleCnt="0"/>
      <dgm:spPr/>
    </dgm:pt>
    <dgm:pt modelId="{B0385221-00B8-4730-93D5-7249DCEDE07B}" type="pres">
      <dgm:prSet presAssocID="{B7680157-A3E9-43A6-BB1F-2B930D25EC2B}" presName="tx1" presStyleLbl="revTx" presStyleIdx="7" presStyleCnt="10" custScaleY="10525"/>
      <dgm:spPr/>
    </dgm:pt>
    <dgm:pt modelId="{0E13047F-F845-4DBB-B73E-841679F77B21}" type="pres">
      <dgm:prSet presAssocID="{B7680157-A3E9-43A6-BB1F-2B930D25EC2B}" presName="vert1" presStyleCnt="0"/>
      <dgm:spPr/>
    </dgm:pt>
    <dgm:pt modelId="{6F1CFD1B-DA87-45A4-BBCF-9F2808FD78D4}" type="pres">
      <dgm:prSet presAssocID="{7A052C00-98AB-49C1-8FF2-D468BE518525}" presName="thickLine" presStyleLbl="alignNode1" presStyleIdx="8" presStyleCnt="10"/>
      <dgm:spPr/>
    </dgm:pt>
    <dgm:pt modelId="{E445BF4F-01E5-449D-B06C-E6D802BEAD1D}" type="pres">
      <dgm:prSet presAssocID="{7A052C00-98AB-49C1-8FF2-D468BE518525}" presName="horz1" presStyleCnt="0"/>
      <dgm:spPr/>
    </dgm:pt>
    <dgm:pt modelId="{25A18915-6137-4479-8AF8-44450C08BAFC}" type="pres">
      <dgm:prSet presAssocID="{7A052C00-98AB-49C1-8FF2-D468BE518525}" presName="tx1" presStyleLbl="revTx" presStyleIdx="8" presStyleCnt="10" custScaleY="10525"/>
      <dgm:spPr/>
    </dgm:pt>
    <dgm:pt modelId="{3D4691A3-616A-43EB-83B4-09273B82A21E}" type="pres">
      <dgm:prSet presAssocID="{7A052C00-98AB-49C1-8FF2-D468BE518525}" presName="vert1" presStyleCnt="0"/>
      <dgm:spPr/>
    </dgm:pt>
    <dgm:pt modelId="{F6CA9C6B-1775-4362-9E7F-D0A50295F479}" type="pres">
      <dgm:prSet presAssocID="{377D1460-2DEF-4D33-B704-123EFE9CC760}" presName="thickLine" presStyleLbl="alignNode1" presStyleIdx="9" presStyleCnt="10"/>
      <dgm:spPr/>
    </dgm:pt>
    <dgm:pt modelId="{B6FF500E-8D00-4EAE-A5E7-6FBB7CA715DF}" type="pres">
      <dgm:prSet presAssocID="{377D1460-2DEF-4D33-B704-123EFE9CC760}" presName="horz1" presStyleCnt="0"/>
      <dgm:spPr/>
    </dgm:pt>
    <dgm:pt modelId="{ACE55C17-3BFB-4C17-B8DF-A57DA3C68310}" type="pres">
      <dgm:prSet presAssocID="{377D1460-2DEF-4D33-B704-123EFE9CC760}" presName="tx1" presStyleLbl="revTx" presStyleIdx="9" presStyleCnt="10" custScaleY="10525"/>
      <dgm:spPr/>
    </dgm:pt>
    <dgm:pt modelId="{99B18B1A-DFF7-46CE-A0CB-F43BFEFFC0CE}" type="pres">
      <dgm:prSet presAssocID="{377D1460-2DEF-4D33-B704-123EFE9CC760}" presName="vert1" presStyleCnt="0"/>
      <dgm:spPr/>
    </dgm:pt>
  </dgm:ptLst>
  <dgm:cxnLst>
    <dgm:cxn modelId="{9879C90C-117B-4F95-95A3-D2EE0F3465E4}" type="presOf" srcId="{377D1460-2DEF-4D33-B704-123EFE9CC760}" destId="{ACE55C17-3BFB-4C17-B8DF-A57DA3C68310}" srcOrd="0" destOrd="0" presId="urn:microsoft.com/office/officeart/2008/layout/LinedList"/>
    <dgm:cxn modelId="{C1CA8518-BDDF-4543-A832-A9DA24603984}" srcId="{6F8C7827-67D5-436F-947E-3921271B8839}" destId="{E522DD14-67AD-43F3-B3DA-178463AC4D67}" srcOrd="5" destOrd="0" parTransId="{7ABE97E7-0923-4337-8092-5ADE31624D79}" sibTransId="{97B06C7D-7291-4849-BD72-9114DE3B4141}"/>
    <dgm:cxn modelId="{ED79AB23-655F-4B2E-A209-41CAD7096E46}" srcId="{6F8C7827-67D5-436F-947E-3921271B8839}" destId="{377D1460-2DEF-4D33-B704-123EFE9CC760}" srcOrd="9" destOrd="0" parTransId="{BA793A85-FFD9-442E-9EC5-3BA628965716}" sibTransId="{B332C079-397E-4FD5-9A3E-ED10DAA13DE6}"/>
    <dgm:cxn modelId="{393ACE5E-010E-4A57-AEDF-520F12EE409D}" type="presOf" srcId="{404D20EF-A32D-4346-BA45-9398BD25DDA4}" destId="{9C7250FA-6BB1-424B-A9B6-C581D041923F}" srcOrd="0" destOrd="0" presId="urn:microsoft.com/office/officeart/2008/layout/LinedList"/>
    <dgm:cxn modelId="{2573C56A-AECF-45D7-BE24-F0FE8CCB342E}" type="presOf" srcId="{B7680157-A3E9-43A6-BB1F-2B930D25EC2B}" destId="{B0385221-00B8-4730-93D5-7249DCEDE07B}" srcOrd="0" destOrd="0" presId="urn:microsoft.com/office/officeart/2008/layout/LinedList"/>
    <dgm:cxn modelId="{641BCF89-9162-4073-BC8C-7C13462BF803}" type="presOf" srcId="{F23E9F37-0C60-4F53-B2E1-5A204D0D632C}" destId="{77CDEE55-DCFF-4483-84FB-64AA42255D48}" srcOrd="0" destOrd="0" presId="urn:microsoft.com/office/officeart/2008/layout/LinedList"/>
    <dgm:cxn modelId="{92C7448E-1E08-4730-B1D1-C3A2A22FB1D3}" srcId="{6F8C7827-67D5-436F-947E-3921271B8839}" destId="{443C0BD7-BABC-44FE-BA3D-A90A1B406BE8}" srcOrd="1" destOrd="0" parTransId="{2BF5F7E6-E8AF-4898-A0CE-609D3EF990F3}" sibTransId="{C484431F-62E5-46D0-AA63-50ED7AC6C4D3}"/>
    <dgm:cxn modelId="{70F17BAD-3AF2-481A-93CD-6A6EE0E4D7A9}" type="presOf" srcId="{AFB43D23-55CC-4B95-91FE-FB4D59386414}" destId="{4B70C94B-5BAF-49CF-BF2A-60D12003817C}" srcOrd="0" destOrd="0" presId="urn:microsoft.com/office/officeart/2008/layout/LinedList"/>
    <dgm:cxn modelId="{F6309CAF-A41E-43DA-8DC1-412E2B286594}" srcId="{6F8C7827-67D5-436F-947E-3921271B8839}" destId="{AFB43D23-55CC-4B95-91FE-FB4D59386414}" srcOrd="0" destOrd="0" parTransId="{8D866CF9-5BB1-4D46-B28F-0FDE817123DC}" sibTransId="{07F6679B-8C57-4735-88D8-9AD5DC743EF5}"/>
    <dgm:cxn modelId="{DE6380BA-83B1-46C2-A00B-F5EC268DF249}" type="presOf" srcId="{F9B0B655-96E9-40E0-A4F3-DB68036F833F}" destId="{99786DE5-5779-401E-85C3-ADFC75D81139}" srcOrd="0" destOrd="0" presId="urn:microsoft.com/office/officeart/2008/layout/LinedList"/>
    <dgm:cxn modelId="{BB5C82BD-FF99-4520-8F16-D488B716E880}" srcId="{6F8C7827-67D5-436F-947E-3921271B8839}" destId="{404D20EF-A32D-4346-BA45-9398BD25DDA4}" srcOrd="3" destOrd="0" parTransId="{9BC26FFA-BCF6-4828-B7C0-A9286CD889B8}" sibTransId="{F426BAE7-8F5F-4B3C-9C44-7B848480D331}"/>
    <dgm:cxn modelId="{48193CBF-1FD8-4AA8-A040-8D0692EF538A}" srcId="{6F8C7827-67D5-436F-947E-3921271B8839}" destId="{7A052C00-98AB-49C1-8FF2-D468BE518525}" srcOrd="8" destOrd="0" parTransId="{B9F51290-86FF-4C7D-AD92-EEDD0255659E}" sibTransId="{E5EE1F51-74EB-401B-9D79-2EFF6CF1D752}"/>
    <dgm:cxn modelId="{025A84C4-B610-4FE8-B683-86BF89F2A0CC}" srcId="{6F8C7827-67D5-436F-947E-3921271B8839}" destId="{F526D6FB-0D71-455C-A212-AA7F04BFEE8F}" srcOrd="2" destOrd="0" parTransId="{1D86CC5D-D992-4B9F-8676-CB821558E42E}" sibTransId="{4D9A1AC4-BD08-432D-97EB-25183574F293}"/>
    <dgm:cxn modelId="{AC3E52CA-C07C-4050-97BC-8A9BAC20CE47}" srcId="{6F8C7827-67D5-436F-947E-3921271B8839}" destId="{B7680157-A3E9-43A6-BB1F-2B930D25EC2B}" srcOrd="7" destOrd="0" parTransId="{8804FDEC-9142-49D5-B558-CA6BAC3AD301}" sibTransId="{E82E15FB-B620-4520-A21A-D75DA0560EA9}"/>
    <dgm:cxn modelId="{4160E7DD-3B30-4E7B-AC69-1C30710C2EEC}" srcId="{6F8C7827-67D5-436F-947E-3921271B8839}" destId="{F23E9F37-0C60-4F53-B2E1-5A204D0D632C}" srcOrd="4" destOrd="0" parTransId="{599868AF-892C-460A-B0CD-C1491FD2154F}" sibTransId="{6A25F35E-2A48-452D-BAAE-943B76551E9C}"/>
    <dgm:cxn modelId="{FB004EDF-100B-45AA-9E91-EAC1B88EE1E9}" type="presOf" srcId="{443C0BD7-BABC-44FE-BA3D-A90A1B406BE8}" destId="{3A12A7B4-30FD-4183-8DC0-1044390B252F}" srcOrd="0" destOrd="0" presId="urn:microsoft.com/office/officeart/2008/layout/LinedList"/>
    <dgm:cxn modelId="{7CEB8DE3-3E84-410B-AD2C-C90B9F6A2F85}" type="presOf" srcId="{7A052C00-98AB-49C1-8FF2-D468BE518525}" destId="{25A18915-6137-4479-8AF8-44450C08BAFC}" srcOrd="0" destOrd="0" presId="urn:microsoft.com/office/officeart/2008/layout/LinedList"/>
    <dgm:cxn modelId="{86D59AF4-3B7B-43C9-A4EE-EFCEC20DDB8E}" type="presOf" srcId="{E522DD14-67AD-43F3-B3DA-178463AC4D67}" destId="{0ACC3067-FB95-47F7-80D3-0233CD0C9B56}" srcOrd="0" destOrd="0" presId="urn:microsoft.com/office/officeart/2008/layout/LinedList"/>
    <dgm:cxn modelId="{447F68F8-1CA9-411F-9560-A6D2B3EEA9DB}" type="presOf" srcId="{6F8C7827-67D5-436F-947E-3921271B8839}" destId="{ED952719-382B-4FB7-A8D1-E0F62B3F2AC5}" srcOrd="0" destOrd="0" presId="urn:microsoft.com/office/officeart/2008/layout/LinedList"/>
    <dgm:cxn modelId="{E2C712F9-1392-4B63-AF5B-CA879588CB24}" srcId="{6F8C7827-67D5-436F-947E-3921271B8839}" destId="{F9B0B655-96E9-40E0-A4F3-DB68036F833F}" srcOrd="6" destOrd="0" parTransId="{E711FB32-D6DA-4AD2-8DCD-86FCBC90104F}" sibTransId="{D38B13D2-7B30-4C31-9F5C-3D3AA70EA5CF}"/>
    <dgm:cxn modelId="{799926FC-D32E-45CC-AEF3-81534EB3519D}" type="presOf" srcId="{F526D6FB-0D71-455C-A212-AA7F04BFEE8F}" destId="{8AB5088D-C640-400E-BD95-B11F065C5081}" srcOrd="0" destOrd="0" presId="urn:microsoft.com/office/officeart/2008/layout/LinedList"/>
    <dgm:cxn modelId="{8A4D5070-63ED-4977-A490-BABBABDB9367}" type="presParOf" srcId="{ED952719-382B-4FB7-A8D1-E0F62B3F2AC5}" destId="{6F0E284D-9EA6-4E76-88D4-BD4EBDEDE4C6}" srcOrd="0" destOrd="0" presId="urn:microsoft.com/office/officeart/2008/layout/LinedList"/>
    <dgm:cxn modelId="{405D0442-29AE-4939-873C-C8BBEF803675}" type="presParOf" srcId="{ED952719-382B-4FB7-A8D1-E0F62B3F2AC5}" destId="{C012FD4E-7579-4CF2-8F64-8484A92CA6AD}" srcOrd="1" destOrd="0" presId="urn:microsoft.com/office/officeart/2008/layout/LinedList"/>
    <dgm:cxn modelId="{692A08E4-65D7-40AD-BEB3-2EDB8F04C818}" type="presParOf" srcId="{C012FD4E-7579-4CF2-8F64-8484A92CA6AD}" destId="{4B70C94B-5BAF-49CF-BF2A-60D12003817C}" srcOrd="0" destOrd="0" presId="urn:microsoft.com/office/officeart/2008/layout/LinedList"/>
    <dgm:cxn modelId="{27498055-1DFC-4374-BBA2-244BF613043E}" type="presParOf" srcId="{C012FD4E-7579-4CF2-8F64-8484A92CA6AD}" destId="{7AAB02A3-BF16-412E-994E-594486BEA4D1}" srcOrd="1" destOrd="0" presId="urn:microsoft.com/office/officeart/2008/layout/LinedList"/>
    <dgm:cxn modelId="{6C7717B2-3353-46C1-896B-80387E839E06}" type="presParOf" srcId="{ED952719-382B-4FB7-A8D1-E0F62B3F2AC5}" destId="{52842BED-DA43-4960-B65C-43FEC861F48A}" srcOrd="2" destOrd="0" presId="urn:microsoft.com/office/officeart/2008/layout/LinedList"/>
    <dgm:cxn modelId="{8781BB14-F6AA-467D-AB14-232BA6DAD6EF}" type="presParOf" srcId="{ED952719-382B-4FB7-A8D1-E0F62B3F2AC5}" destId="{E6E8A9C4-BA31-4F4C-A370-E4346A5F7277}" srcOrd="3" destOrd="0" presId="urn:microsoft.com/office/officeart/2008/layout/LinedList"/>
    <dgm:cxn modelId="{42DEAB72-8438-4433-80F2-4090DDBE27FF}" type="presParOf" srcId="{E6E8A9C4-BA31-4F4C-A370-E4346A5F7277}" destId="{3A12A7B4-30FD-4183-8DC0-1044390B252F}" srcOrd="0" destOrd="0" presId="urn:microsoft.com/office/officeart/2008/layout/LinedList"/>
    <dgm:cxn modelId="{A089BF00-E08C-473E-B99D-D5190F2FAE29}" type="presParOf" srcId="{E6E8A9C4-BA31-4F4C-A370-E4346A5F7277}" destId="{A2F5CC2D-8457-4B22-9AC8-AAB5A46F2AAD}" srcOrd="1" destOrd="0" presId="urn:microsoft.com/office/officeart/2008/layout/LinedList"/>
    <dgm:cxn modelId="{0BB8DDE3-D894-4F42-B6F1-40D206EE638C}" type="presParOf" srcId="{ED952719-382B-4FB7-A8D1-E0F62B3F2AC5}" destId="{6C4F3378-CC6A-40A5-B643-F16758477DF3}" srcOrd="4" destOrd="0" presId="urn:microsoft.com/office/officeart/2008/layout/LinedList"/>
    <dgm:cxn modelId="{F20EB03E-D669-48B0-A77A-132C33450C88}" type="presParOf" srcId="{ED952719-382B-4FB7-A8D1-E0F62B3F2AC5}" destId="{80E293F4-4DA3-448A-838F-47BE428CEE70}" srcOrd="5" destOrd="0" presId="urn:microsoft.com/office/officeart/2008/layout/LinedList"/>
    <dgm:cxn modelId="{9CDEAC0E-5453-46E5-A322-F158A7E4A39F}" type="presParOf" srcId="{80E293F4-4DA3-448A-838F-47BE428CEE70}" destId="{8AB5088D-C640-400E-BD95-B11F065C5081}" srcOrd="0" destOrd="0" presId="urn:microsoft.com/office/officeart/2008/layout/LinedList"/>
    <dgm:cxn modelId="{C7AA6CC8-5543-4C71-80FC-CED8D28F23D6}" type="presParOf" srcId="{80E293F4-4DA3-448A-838F-47BE428CEE70}" destId="{AC9F094B-0FA0-400D-9B93-55A7790CC1C7}" srcOrd="1" destOrd="0" presId="urn:microsoft.com/office/officeart/2008/layout/LinedList"/>
    <dgm:cxn modelId="{9A0E71B5-4869-4FE7-A709-FC6DC41A47EC}" type="presParOf" srcId="{ED952719-382B-4FB7-A8D1-E0F62B3F2AC5}" destId="{53F8A34C-61A7-4F32-8630-2955574056D7}" srcOrd="6" destOrd="0" presId="urn:microsoft.com/office/officeart/2008/layout/LinedList"/>
    <dgm:cxn modelId="{AB16AD92-9F91-4FBD-9DAF-A662704B8944}" type="presParOf" srcId="{ED952719-382B-4FB7-A8D1-E0F62B3F2AC5}" destId="{3975630B-9CBB-4FAE-8A44-6E90119F429B}" srcOrd="7" destOrd="0" presId="urn:microsoft.com/office/officeart/2008/layout/LinedList"/>
    <dgm:cxn modelId="{27D755B7-9405-4B16-977F-35A34C15A458}" type="presParOf" srcId="{3975630B-9CBB-4FAE-8A44-6E90119F429B}" destId="{9C7250FA-6BB1-424B-A9B6-C581D041923F}" srcOrd="0" destOrd="0" presId="urn:microsoft.com/office/officeart/2008/layout/LinedList"/>
    <dgm:cxn modelId="{AA4CB710-D95F-401B-9354-02D1A2FA1A96}" type="presParOf" srcId="{3975630B-9CBB-4FAE-8A44-6E90119F429B}" destId="{84B795EF-F345-40D3-93C2-F1C9F3B38672}" srcOrd="1" destOrd="0" presId="urn:microsoft.com/office/officeart/2008/layout/LinedList"/>
    <dgm:cxn modelId="{CBAD2EC7-234D-4DA3-BBD8-ECAA98EE07C6}" type="presParOf" srcId="{ED952719-382B-4FB7-A8D1-E0F62B3F2AC5}" destId="{F12BAEB8-51E6-4586-A4B2-F68F5CBF0598}" srcOrd="8" destOrd="0" presId="urn:microsoft.com/office/officeart/2008/layout/LinedList"/>
    <dgm:cxn modelId="{D6AF31CC-5967-4CE1-A659-CC3DF1CFB2B0}" type="presParOf" srcId="{ED952719-382B-4FB7-A8D1-E0F62B3F2AC5}" destId="{0744CCBF-B490-4BA3-973A-1EF149B24150}" srcOrd="9" destOrd="0" presId="urn:microsoft.com/office/officeart/2008/layout/LinedList"/>
    <dgm:cxn modelId="{542499F4-19A6-447E-8A96-17CBB102C8F5}" type="presParOf" srcId="{0744CCBF-B490-4BA3-973A-1EF149B24150}" destId="{77CDEE55-DCFF-4483-84FB-64AA42255D48}" srcOrd="0" destOrd="0" presId="urn:microsoft.com/office/officeart/2008/layout/LinedList"/>
    <dgm:cxn modelId="{22697927-9119-4484-9548-B3D642A827FF}" type="presParOf" srcId="{0744CCBF-B490-4BA3-973A-1EF149B24150}" destId="{32FC2ABF-D8D5-4CCF-9F33-E4D31A8F949A}" srcOrd="1" destOrd="0" presId="urn:microsoft.com/office/officeart/2008/layout/LinedList"/>
    <dgm:cxn modelId="{47A8E0DF-264E-4C5E-B6B3-10055D68D41F}" type="presParOf" srcId="{ED952719-382B-4FB7-A8D1-E0F62B3F2AC5}" destId="{BA70B8E6-BA6C-421B-B950-344B09052BEC}" srcOrd="10" destOrd="0" presId="urn:microsoft.com/office/officeart/2008/layout/LinedList"/>
    <dgm:cxn modelId="{A50FC664-4189-4D59-9A78-D91A4A3EE60B}" type="presParOf" srcId="{ED952719-382B-4FB7-A8D1-E0F62B3F2AC5}" destId="{6BBF8CE4-2AA9-4DB1-8CCE-DEDAD20DEA44}" srcOrd="11" destOrd="0" presId="urn:microsoft.com/office/officeart/2008/layout/LinedList"/>
    <dgm:cxn modelId="{12E4C488-8849-4809-87B4-B7EF9465A502}" type="presParOf" srcId="{6BBF8CE4-2AA9-4DB1-8CCE-DEDAD20DEA44}" destId="{0ACC3067-FB95-47F7-80D3-0233CD0C9B56}" srcOrd="0" destOrd="0" presId="urn:microsoft.com/office/officeart/2008/layout/LinedList"/>
    <dgm:cxn modelId="{49CBDE19-82DB-4FEB-8AB0-854808C3E446}" type="presParOf" srcId="{6BBF8CE4-2AA9-4DB1-8CCE-DEDAD20DEA44}" destId="{6C17F7E6-B52D-4A2E-B341-BB191009AF16}" srcOrd="1" destOrd="0" presId="urn:microsoft.com/office/officeart/2008/layout/LinedList"/>
    <dgm:cxn modelId="{11391575-F97D-4106-B05E-76A0F908DAA2}" type="presParOf" srcId="{ED952719-382B-4FB7-A8D1-E0F62B3F2AC5}" destId="{B8C8BFC0-4DDF-407A-AC5B-CF4FEF31468D}" srcOrd="12" destOrd="0" presId="urn:microsoft.com/office/officeart/2008/layout/LinedList"/>
    <dgm:cxn modelId="{F775A76F-EE96-41D0-8FA5-08B25EE40817}" type="presParOf" srcId="{ED952719-382B-4FB7-A8D1-E0F62B3F2AC5}" destId="{1F33F59A-4B02-43C2-BB9C-1FCA87FB3F52}" srcOrd="13" destOrd="0" presId="urn:microsoft.com/office/officeart/2008/layout/LinedList"/>
    <dgm:cxn modelId="{5F917033-720E-4D43-A90F-459C453ADF59}" type="presParOf" srcId="{1F33F59A-4B02-43C2-BB9C-1FCA87FB3F52}" destId="{99786DE5-5779-401E-85C3-ADFC75D81139}" srcOrd="0" destOrd="0" presId="urn:microsoft.com/office/officeart/2008/layout/LinedList"/>
    <dgm:cxn modelId="{24E93CA3-46CC-4A15-A3D7-5BF69CB1EA1B}" type="presParOf" srcId="{1F33F59A-4B02-43C2-BB9C-1FCA87FB3F52}" destId="{F799C45E-03A8-44F3-A706-A3FB5A8D303E}" srcOrd="1" destOrd="0" presId="urn:microsoft.com/office/officeart/2008/layout/LinedList"/>
    <dgm:cxn modelId="{82BAAC0D-65D2-4E8C-BB0A-8D828C4F49E9}" type="presParOf" srcId="{ED952719-382B-4FB7-A8D1-E0F62B3F2AC5}" destId="{CEE92091-574D-4BD0-871D-A33575FCD5F9}" srcOrd="14" destOrd="0" presId="urn:microsoft.com/office/officeart/2008/layout/LinedList"/>
    <dgm:cxn modelId="{B6C9A46C-5C86-4B9F-AF7E-2CF3F42D5170}" type="presParOf" srcId="{ED952719-382B-4FB7-A8D1-E0F62B3F2AC5}" destId="{2A74AD61-366E-466C-B982-1B579B846941}" srcOrd="15" destOrd="0" presId="urn:microsoft.com/office/officeart/2008/layout/LinedList"/>
    <dgm:cxn modelId="{7E69DC3B-35DA-4D5F-A31C-2EDBA4C9D737}" type="presParOf" srcId="{2A74AD61-366E-466C-B982-1B579B846941}" destId="{B0385221-00B8-4730-93D5-7249DCEDE07B}" srcOrd="0" destOrd="0" presId="urn:microsoft.com/office/officeart/2008/layout/LinedList"/>
    <dgm:cxn modelId="{B0D27A70-3256-4950-ABD1-0DA24F868EB2}" type="presParOf" srcId="{2A74AD61-366E-466C-B982-1B579B846941}" destId="{0E13047F-F845-4DBB-B73E-841679F77B21}" srcOrd="1" destOrd="0" presId="urn:microsoft.com/office/officeart/2008/layout/LinedList"/>
    <dgm:cxn modelId="{BCCA6B97-E0C2-4284-AD45-394BB18E2C34}" type="presParOf" srcId="{ED952719-382B-4FB7-A8D1-E0F62B3F2AC5}" destId="{6F1CFD1B-DA87-45A4-BBCF-9F2808FD78D4}" srcOrd="16" destOrd="0" presId="urn:microsoft.com/office/officeart/2008/layout/LinedList"/>
    <dgm:cxn modelId="{60F1320B-7993-46F9-8F13-32E1A5B42CAF}" type="presParOf" srcId="{ED952719-382B-4FB7-A8D1-E0F62B3F2AC5}" destId="{E445BF4F-01E5-449D-B06C-E6D802BEAD1D}" srcOrd="17" destOrd="0" presId="urn:microsoft.com/office/officeart/2008/layout/LinedList"/>
    <dgm:cxn modelId="{C1A87429-2E48-4053-9ACB-CC757D3473E0}" type="presParOf" srcId="{E445BF4F-01E5-449D-B06C-E6D802BEAD1D}" destId="{25A18915-6137-4479-8AF8-44450C08BAFC}" srcOrd="0" destOrd="0" presId="urn:microsoft.com/office/officeart/2008/layout/LinedList"/>
    <dgm:cxn modelId="{7C98703E-9A8B-43D5-A397-E5A4E9A39C94}" type="presParOf" srcId="{E445BF4F-01E5-449D-B06C-E6D802BEAD1D}" destId="{3D4691A3-616A-43EB-83B4-09273B82A21E}" srcOrd="1" destOrd="0" presId="urn:microsoft.com/office/officeart/2008/layout/LinedList"/>
    <dgm:cxn modelId="{F30A769A-596A-4DCD-BAFF-3D8451093867}" type="presParOf" srcId="{ED952719-382B-4FB7-A8D1-E0F62B3F2AC5}" destId="{F6CA9C6B-1775-4362-9E7F-D0A50295F479}" srcOrd="18" destOrd="0" presId="urn:microsoft.com/office/officeart/2008/layout/LinedList"/>
    <dgm:cxn modelId="{55E32061-31E9-44B2-9471-D0B89C8910E7}" type="presParOf" srcId="{ED952719-382B-4FB7-A8D1-E0F62B3F2AC5}" destId="{B6FF500E-8D00-4EAE-A5E7-6FBB7CA715DF}" srcOrd="19" destOrd="0" presId="urn:microsoft.com/office/officeart/2008/layout/LinedList"/>
    <dgm:cxn modelId="{2DCEBD95-28A8-4ECB-9415-98BEAE49EA68}" type="presParOf" srcId="{B6FF500E-8D00-4EAE-A5E7-6FBB7CA715DF}" destId="{ACE55C17-3BFB-4C17-B8DF-A57DA3C68310}" srcOrd="0" destOrd="0" presId="urn:microsoft.com/office/officeart/2008/layout/LinedList"/>
    <dgm:cxn modelId="{22E508A9-0431-411D-9E21-D1D80CDA9A25}" type="presParOf" srcId="{B6FF500E-8D00-4EAE-A5E7-6FBB7CA715DF}" destId="{99B18B1A-DFF7-46CE-A0CB-F43BFEFFC0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E07360-91BD-4659-AE8B-86DB6F072D5C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639DEF82-0F0F-4598-AC8D-4D815E19EA12}">
      <dgm:prSet phldrT="[Tekst]" custT="1"/>
      <dgm:spPr/>
      <dgm:t>
        <a:bodyPr anchor="t"/>
        <a:lstStyle/>
        <a:p>
          <a:pPr algn="l"/>
          <a:r>
            <a:rPr lang="pl-PL" sz="2000" b="1" dirty="0"/>
            <a:t>Członkowie komisji w pierwszym etapie dokonają weryfikacji:</a:t>
          </a:r>
        </a:p>
        <a:p>
          <a:pPr algn="l"/>
          <a:r>
            <a:rPr lang="pl-PL" sz="2000" b="1" dirty="0"/>
            <a:t>1) warunków dostępu w zakresie:</a:t>
          </a:r>
        </a:p>
        <a:p>
          <a:pPr algn="l"/>
          <a:r>
            <a:rPr lang="pl-PL" sz="2000" b="1" dirty="0">
              <a:sym typeface="Symbol" panose="05050102010706020507" pitchFamily="18" charset="2"/>
            </a:rPr>
            <a:t>	 </a:t>
          </a:r>
          <a:r>
            <a:rPr lang="pl-PL" sz="2000" b="1" dirty="0"/>
            <a:t>wymagań ustawowych dotyczących tworzenia i funkcjonowania LGD </a:t>
          </a:r>
        </a:p>
        <a:p>
          <a:pPr algn="l"/>
          <a:r>
            <a:rPr lang="pl-PL" sz="2000" b="1" dirty="0">
              <a:sym typeface="Symbol" panose="05050102010706020507" pitchFamily="18" charset="2"/>
            </a:rPr>
            <a:t>	 </a:t>
          </a:r>
          <a:r>
            <a:rPr lang="pl-PL" sz="2000" b="1" dirty="0"/>
            <a:t>spójności przestrzennej i liczby mieszkańców objętych LSR, </a:t>
          </a:r>
        </a:p>
        <a:p>
          <a:pPr algn="l"/>
          <a:r>
            <a:rPr lang="pl-PL" sz="2000" b="1" dirty="0"/>
            <a:t>2) w kontekście wymagań wynikających z rozporządzenia CPR dotyczących:</a:t>
          </a:r>
        </a:p>
      </dgm:t>
    </dgm:pt>
    <dgm:pt modelId="{F42BB505-5476-4E9A-97EE-4D2082562C0D}" type="parTrans" cxnId="{163D18AF-3C98-45AA-8E36-F9751CE68D93}">
      <dgm:prSet/>
      <dgm:spPr/>
      <dgm:t>
        <a:bodyPr/>
        <a:lstStyle/>
        <a:p>
          <a:endParaRPr lang="pl-PL"/>
        </a:p>
      </dgm:t>
    </dgm:pt>
    <dgm:pt modelId="{FE28F0AC-7CB9-4488-B466-587A96958181}" type="sibTrans" cxnId="{163D18AF-3C98-45AA-8E36-F9751CE68D93}">
      <dgm:prSet/>
      <dgm:spPr/>
      <dgm:t>
        <a:bodyPr/>
        <a:lstStyle/>
        <a:p>
          <a:endParaRPr lang="pl-PL"/>
        </a:p>
      </dgm:t>
    </dgm:pt>
    <dgm:pt modelId="{B43FF52B-DF0B-4786-B0D7-45E957F88CE0}">
      <dgm:prSet custT="1"/>
      <dgm:spPr/>
      <dgm:t>
        <a:bodyPr/>
        <a:lstStyle/>
        <a:p>
          <a:r>
            <a:rPr lang="pl-PL" sz="1400" dirty="0"/>
            <a:t>obszaru geograficznego i populacji, których dotyczy dana LSR,</a:t>
          </a:r>
        </a:p>
      </dgm:t>
    </dgm:pt>
    <dgm:pt modelId="{8444E6BC-4C58-4F50-ABF3-DFD379B32477}" type="parTrans" cxnId="{F8177729-F300-4386-8D95-1823AE6EA632}">
      <dgm:prSet/>
      <dgm:spPr/>
      <dgm:t>
        <a:bodyPr/>
        <a:lstStyle/>
        <a:p>
          <a:endParaRPr lang="pl-PL"/>
        </a:p>
      </dgm:t>
    </dgm:pt>
    <dgm:pt modelId="{1083703F-99C5-4D68-857A-65098EE57E3D}" type="sibTrans" cxnId="{F8177729-F300-4386-8D95-1823AE6EA632}">
      <dgm:prSet/>
      <dgm:spPr/>
      <dgm:t>
        <a:bodyPr/>
        <a:lstStyle/>
        <a:p>
          <a:endParaRPr lang="pl-PL"/>
        </a:p>
      </dgm:t>
    </dgm:pt>
    <dgm:pt modelId="{5EC0F750-0D57-4695-B1C6-0A6E96CF9A8D}">
      <dgm:prSet custT="1"/>
      <dgm:spPr/>
      <dgm:t>
        <a:bodyPr/>
        <a:lstStyle/>
        <a:p>
          <a:r>
            <a:rPr lang="pl-PL" sz="1400" dirty="0"/>
            <a:t>procesu zaangażowania społeczności w opracowywanie LSR,</a:t>
          </a:r>
        </a:p>
      </dgm:t>
    </dgm:pt>
    <dgm:pt modelId="{E5C7F5D0-7FF4-465D-95A9-BC99BC227323}" type="parTrans" cxnId="{79AE86A4-AC3F-4941-9CF1-E8794D48A2E7}">
      <dgm:prSet/>
      <dgm:spPr/>
      <dgm:t>
        <a:bodyPr/>
        <a:lstStyle/>
        <a:p>
          <a:endParaRPr lang="pl-PL"/>
        </a:p>
      </dgm:t>
    </dgm:pt>
    <dgm:pt modelId="{130E621B-53C7-41CA-AB6E-5EA3CBAE0BE1}" type="sibTrans" cxnId="{79AE86A4-AC3F-4941-9CF1-E8794D48A2E7}">
      <dgm:prSet/>
      <dgm:spPr/>
      <dgm:t>
        <a:bodyPr/>
        <a:lstStyle/>
        <a:p>
          <a:endParaRPr lang="pl-PL"/>
        </a:p>
      </dgm:t>
    </dgm:pt>
    <dgm:pt modelId="{31067CEC-FA49-454F-837E-F6F1314CC182}">
      <dgm:prSet custT="1"/>
      <dgm:spPr/>
      <dgm:t>
        <a:bodyPr/>
        <a:lstStyle/>
        <a:p>
          <a:r>
            <a:rPr lang="pl-PL" sz="1400" dirty="0"/>
            <a:t>analizy potrzeb rozwojowych i potencjału danego obszaru,</a:t>
          </a:r>
        </a:p>
      </dgm:t>
    </dgm:pt>
    <dgm:pt modelId="{E92C7102-5DC8-4FD2-8B96-8F4E5660DF13}" type="parTrans" cxnId="{6F116117-38DD-4B0F-933D-BE2C0844393E}">
      <dgm:prSet/>
      <dgm:spPr/>
      <dgm:t>
        <a:bodyPr/>
        <a:lstStyle/>
        <a:p>
          <a:endParaRPr lang="pl-PL"/>
        </a:p>
      </dgm:t>
    </dgm:pt>
    <dgm:pt modelId="{70776D5A-DF94-4284-A981-92459902FD71}" type="sibTrans" cxnId="{6F116117-38DD-4B0F-933D-BE2C0844393E}">
      <dgm:prSet/>
      <dgm:spPr/>
      <dgm:t>
        <a:bodyPr/>
        <a:lstStyle/>
        <a:p>
          <a:endParaRPr lang="pl-PL"/>
        </a:p>
      </dgm:t>
    </dgm:pt>
    <dgm:pt modelId="{3DB03FA6-FEDC-4406-96DC-EE5D64EFC208}">
      <dgm:prSet custT="1"/>
      <dgm:spPr/>
      <dgm:t>
        <a:bodyPr/>
        <a:lstStyle/>
        <a:p>
          <a:r>
            <a:rPr lang="pl-PL" sz="1400" dirty="0"/>
            <a:t>celów LSR, w tym wymiernych celów końcowych dotyczących rezultatów oraz odnośne planowane działania dla każdego EFSI, którego to dotyczy,</a:t>
          </a:r>
        </a:p>
      </dgm:t>
    </dgm:pt>
    <dgm:pt modelId="{C85651C3-6522-46A3-A0CA-9A557A0CA83F}" type="parTrans" cxnId="{FF1FEE62-3F82-4F1E-8992-A16095D037B8}">
      <dgm:prSet/>
      <dgm:spPr/>
      <dgm:t>
        <a:bodyPr/>
        <a:lstStyle/>
        <a:p>
          <a:endParaRPr lang="pl-PL"/>
        </a:p>
      </dgm:t>
    </dgm:pt>
    <dgm:pt modelId="{FC90D506-8682-4861-B8AC-5A3C14C9C68E}" type="sibTrans" cxnId="{FF1FEE62-3F82-4F1E-8992-A16095D037B8}">
      <dgm:prSet/>
      <dgm:spPr/>
      <dgm:t>
        <a:bodyPr/>
        <a:lstStyle/>
        <a:p>
          <a:endParaRPr lang="pl-PL"/>
        </a:p>
      </dgm:t>
    </dgm:pt>
    <dgm:pt modelId="{6CEDFB8B-4C8D-4FAF-9D77-1E08103AF4B7}">
      <dgm:prSet custT="1"/>
      <dgm:spPr/>
      <dgm:t>
        <a:bodyPr/>
        <a:lstStyle/>
        <a:p>
          <a:r>
            <a:rPr lang="pl-PL" sz="1400" dirty="0"/>
            <a:t>planu finansowego, w tym planowanej alokacji z każdego odnośnego EFSI, w tym w  stosownych przypadkach, z EFRROW, oraz z każdego odnośnego programu,</a:t>
          </a:r>
        </a:p>
      </dgm:t>
    </dgm:pt>
    <dgm:pt modelId="{54E8F19A-434A-48A4-8E03-1031CB55C770}" type="parTrans" cxnId="{4FA09F8D-47A4-4BB8-AC51-25D51EB0C1C8}">
      <dgm:prSet/>
      <dgm:spPr/>
      <dgm:t>
        <a:bodyPr/>
        <a:lstStyle/>
        <a:p>
          <a:endParaRPr lang="pl-PL"/>
        </a:p>
      </dgm:t>
    </dgm:pt>
    <dgm:pt modelId="{A968DC60-3194-4BBD-BABE-768E272DE4CA}" type="sibTrans" cxnId="{4FA09F8D-47A4-4BB8-AC51-25D51EB0C1C8}">
      <dgm:prSet/>
      <dgm:spPr/>
      <dgm:t>
        <a:bodyPr/>
        <a:lstStyle/>
        <a:p>
          <a:endParaRPr lang="pl-PL"/>
        </a:p>
      </dgm:t>
    </dgm:pt>
    <dgm:pt modelId="{77A281E2-B12B-40CE-99F4-F3C2BD92FE3C}">
      <dgm:prSet custT="1"/>
      <dgm:spPr/>
      <dgm:t>
        <a:bodyPr/>
        <a:lstStyle/>
        <a:p>
          <a:r>
            <a:rPr lang="pl-PL" sz="1400" dirty="0"/>
            <a:t>zasad funkcjonowania LGD w zakresie zarządzania, monitorowania i oceny, pokazujących potencjał LGD do realizacji takiej LSR,</a:t>
          </a:r>
        </a:p>
      </dgm:t>
    </dgm:pt>
    <dgm:pt modelId="{B436C116-26FF-4A05-ACB6-C26BC73ED29F}" type="parTrans" cxnId="{410FBCBF-EE36-4A00-9EA3-C3FB9CEE5B4E}">
      <dgm:prSet/>
      <dgm:spPr/>
      <dgm:t>
        <a:bodyPr/>
        <a:lstStyle/>
        <a:p>
          <a:endParaRPr lang="pl-PL"/>
        </a:p>
      </dgm:t>
    </dgm:pt>
    <dgm:pt modelId="{5DA14AAE-141D-4E21-AF1B-7078B79FD69C}" type="sibTrans" cxnId="{410FBCBF-EE36-4A00-9EA3-C3FB9CEE5B4E}">
      <dgm:prSet/>
      <dgm:spPr/>
      <dgm:t>
        <a:bodyPr/>
        <a:lstStyle/>
        <a:p>
          <a:endParaRPr lang="pl-PL"/>
        </a:p>
      </dgm:t>
    </dgm:pt>
    <dgm:pt modelId="{5A2BDC2E-9421-4611-810A-ECAC21100462}">
      <dgm:prSet custT="1"/>
      <dgm:spPr/>
      <dgm:t>
        <a:bodyPr/>
        <a:lstStyle/>
        <a:p>
          <a:r>
            <a:rPr lang="pl-PL" sz="1400" dirty="0"/>
            <a:t>sektora publicznego, społecznego i gospodarczego, w których to grupach żadna pojedyncza grupa interesu nie kontroluje procesu podejmowania decyzji</a:t>
          </a:r>
        </a:p>
      </dgm:t>
    </dgm:pt>
    <dgm:pt modelId="{5545F5A9-C002-452F-90B7-5FB1E0D70684}" type="parTrans" cxnId="{6207189B-A9C7-4CE8-9782-9C5D7DF2F09A}">
      <dgm:prSet/>
      <dgm:spPr/>
      <dgm:t>
        <a:bodyPr/>
        <a:lstStyle/>
        <a:p>
          <a:endParaRPr lang="pl-PL"/>
        </a:p>
      </dgm:t>
    </dgm:pt>
    <dgm:pt modelId="{231AEA27-CA44-4385-8E6B-935F59DE9DB5}" type="sibTrans" cxnId="{6207189B-A9C7-4CE8-9782-9C5D7DF2F09A}">
      <dgm:prSet/>
      <dgm:spPr/>
      <dgm:t>
        <a:bodyPr/>
        <a:lstStyle/>
        <a:p>
          <a:endParaRPr lang="pl-PL"/>
        </a:p>
      </dgm:t>
    </dgm:pt>
    <dgm:pt modelId="{5AF2F6FC-291D-49A8-9EFF-D7B43FB7059A}" type="pres">
      <dgm:prSet presAssocID="{6DE07360-91BD-4659-AE8B-86DB6F072D5C}" presName="Name0" presStyleCnt="0">
        <dgm:presLayoutVars>
          <dgm:dir/>
          <dgm:animLvl val="lvl"/>
          <dgm:resizeHandles val="exact"/>
        </dgm:presLayoutVars>
      </dgm:prSet>
      <dgm:spPr/>
    </dgm:pt>
    <dgm:pt modelId="{FB8452EB-DE0F-423A-9080-10FB53C83FF4}" type="pres">
      <dgm:prSet presAssocID="{639DEF82-0F0F-4598-AC8D-4D815E19EA12}" presName="boxAndChildren" presStyleCnt="0"/>
      <dgm:spPr/>
    </dgm:pt>
    <dgm:pt modelId="{0574CE25-E97F-42F3-9C0C-70E699F89AAF}" type="pres">
      <dgm:prSet presAssocID="{639DEF82-0F0F-4598-AC8D-4D815E19EA12}" presName="parentTextBox" presStyleLbl="node1" presStyleIdx="0" presStyleCnt="1"/>
      <dgm:spPr/>
    </dgm:pt>
    <dgm:pt modelId="{04F02FC3-311C-4FCF-A119-2D7B5C33D207}" type="pres">
      <dgm:prSet presAssocID="{639DEF82-0F0F-4598-AC8D-4D815E19EA12}" presName="entireBox" presStyleLbl="node1" presStyleIdx="0" presStyleCnt="1" custScaleY="115706"/>
      <dgm:spPr/>
    </dgm:pt>
    <dgm:pt modelId="{C4884736-F5A7-4212-B33C-BEF8A6B14896}" type="pres">
      <dgm:prSet presAssocID="{639DEF82-0F0F-4598-AC8D-4D815E19EA12}" presName="descendantBox" presStyleCnt="0"/>
      <dgm:spPr/>
    </dgm:pt>
    <dgm:pt modelId="{3BC543B7-8A4E-451C-ACBD-483708F89F79}" type="pres">
      <dgm:prSet presAssocID="{B43FF52B-DF0B-4786-B0D7-45E957F88CE0}" presName="childTextBox" presStyleLbl="fgAccFollowNode1" presStyleIdx="0" presStyleCnt="7" custScaleY="142803" custLinFactNeighborX="-85" custLinFactNeighborY="-7391">
        <dgm:presLayoutVars>
          <dgm:bulletEnabled val="1"/>
        </dgm:presLayoutVars>
      </dgm:prSet>
      <dgm:spPr/>
    </dgm:pt>
    <dgm:pt modelId="{64099BFE-E055-4D0A-B34A-C1BAC05EA704}" type="pres">
      <dgm:prSet presAssocID="{5EC0F750-0D57-4695-B1C6-0A6E96CF9A8D}" presName="childTextBox" presStyleLbl="fgAccFollowNode1" presStyleIdx="1" presStyleCnt="7" custScaleY="142803" custLinFactNeighborX="-85" custLinFactNeighborY="-7391">
        <dgm:presLayoutVars>
          <dgm:bulletEnabled val="1"/>
        </dgm:presLayoutVars>
      </dgm:prSet>
      <dgm:spPr/>
    </dgm:pt>
    <dgm:pt modelId="{56DE4613-62EB-4DD8-86EB-B324F26154B2}" type="pres">
      <dgm:prSet presAssocID="{31067CEC-FA49-454F-837E-F6F1314CC182}" presName="childTextBox" presStyleLbl="fgAccFollowNode1" presStyleIdx="2" presStyleCnt="7" custScaleY="142803" custLinFactNeighborX="-85" custLinFactNeighborY="-7391">
        <dgm:presLayoutVars>
          <dgm:bulletEnabled val="1"/>
        </dgm:presLayoutVars>
      </dgm:prSet>
      <dgm:spPr/>
    </dgm:pt>
    <dgm:pt modelId="{7A709B5E-4AF7-4FA3-BFD2-6648197618EE}" type="pres">
      <dgm:prSet presAssocID="{3DB03FA6-FEDC-4406-96DC-EE5D64EFC208}" presName="childTextBox" presStyleLbl="fgAccFollowNode1" presStyleIdx="3" presStyleCnt="7" custScaleY="142803" custLinFactNeighborX="-85" custLinFactNeighborY="-7391">
        <dgm:presLayoutVars>
          <dgm:bulletEnabled val="1"/>
        </dgm:presLayoutVars>
      </dgm:prSet>
      <dgm:spPr/>
    </dgm:pt>
    <dgm:pt modelId="{35F104E8-D652-4117-81F9-76A4814A497B}" type="pres">
      <dgm:prSet presAssocID="{6CEDFB8B-4C8D-4FAF-9D77-1E08103AF4B7}" presName="childTextBox" presStyleLbl="fgAccFollowNode1" presStyleIdx="4" presStyleCnt="7" custScaleY="142803" custLinFactNeighborX="-85" custLinFactNeighborY="-7391">
        <dgm:presLayoutVars>
          <dgm:bulletEnabled val="1"/>
        </dgm:presLayoutVars>
      </dgm:prSet>
      <dgm:spPr/>
    </dgm:pt>
    <dgm:pt modelId="{496EAF16-74CD-4EBD-9ACB-4E23CE2DD479}" type="pres">
      <dgm:prSet presAssocID="{77A281E2-B12B-40CE-99F4-F3C2BD92FE3C}" presName="childTextBox" presStyleLbl="fgAccFollowNode1" presStyleIdx="5" presStyleCnt="7" custScaleY="142803" custLinFactNeighborX="-85" custLinFactNeighborY="-7391">
        <dgm:presLayoutVars>
          <dgm:bulletEnabled val="1"/>
        </dgm:presLayoutVars>
      </dgm:prSet>
      <dgm:spPr/>
    </dgm:pt>
    <dgm:pt modelId="{742F5C4F-7DAB-454F-A8D0-D307FA98E1D6}" type="pres">
      <dgm:prSet presAssocID="{5A2BDC2E-9421-4611-810A-ECAC21100462}" presName="childTextBox" presStyleLbl="fgAccFollowNode1" presStyleIdx="6" presStyleCnt="7" custScaleY="142803" custLinFactNeighborX="-85" custLinFactNeighborY="-7391">
        <dgm:presLayoutVars>
          <dgm:bulletEnabled val="1"/>
        </dgm:presLayoutVars>
      </dgm:prSet>
      <dgm:spPr/>
    </dgm:pt>
  </dgm:ptLst>
  <dgm:cxnLst>
    <dgm:cxn modelId="{6F116117-38DD-4B0F-933D-BE2C0844393E}" srcId="{639DEF82-0F0F-4598-AC8D-4D815E19EA12}" destId="{31067CEC-FA49-454F-837E-F6F1314CC182}" srcOrd="2" destOrd="0" parTransId="{E92C7102-5DC8-4FD2-8B96-8F4E5660DF13}" sibTransId="{70776D5A-DF94-4284-A981-92459902FD71}"/>
    <dgm:cxn modelId="{26566219-076E-4E70-97A8-3EE792E5E6F8}" type="presOf" srcId="{639DEF82-0F0F-4598-AC8D-4D815E19EA12}" destId="{0574CE25-E97F-42F3-9C0C-70E699F89AAF}" srcOrd="0" destOrd="0" presId="urn:microsoft.com/office/officeart/2005/8/layout/process4"/>
    <dgm:cxn modelId="{630CE319-A46C-49F6-BC35-8BB8DAA8D0DB}" type="presOf" srcId="{5A2BDC2E-9421-4611-810A-ECAC21100462}" destId="{742F5C4F-7DAB-454F-A8D0-D307FA98E1D6}" srcOrd="0" destOrd="0" presId="urn:microsoft.com/office/officeart/2005/8/layout/process4"/>
    <dgm:cxn modelId="{F8177729-F300-4386-8D95-1823AE6EA632}" srcId="{639DEF82-0F0F-4598-AC8D-4D815E19EA12}" destId="{B43FF52B-DF0B-4786-B0D7-45E957F88CE0}" srcOrd="0" destOrd="0" parTransId="{8444E6BC-4C58-4F50-ABF3-DFD379B32477}" sibTransId="{1083703F-99C5-4D68-857A-65098EE57E3D}"/>
    <dgm:cxn modelId="{1D0BA82C-6FD9-4B67-BDC6-F0D21707F811}" type="presOf" srcId="{6CEDFB8B-4C8D-4FAF-9D77-1E08103AF4B7}" destId="{35F104E8-D652-4117-81F9-76A4814A497B}" srcOrd="0" destOrd="0" presId="urn:microsoft.com/office/officeart/2005/8/layout/process4"/>
    <dgm:cxn modelId="{BEB45C37-B302-4C28-BEF2-6780B4CA467D}" type="presOf" srcId="{5EC0F750-0D57-4695-B1C6-0A6E96CF9A8D}" destId="{64099BFE-E055-4D0A-B34A-C1BAC05EA704}" srcOrd="0" destOrd="0" presId="urn:microsoft.com/office/officeart/2005/8/layout/process4"/>
    <dgm:cxn modelId="{FF1FEE62-3F82-4F1E-8992-A16095D037B8}" srcId="{639DEF82-0F0F-4598-AC8D-4D815E19EA12}" destId="{3DB03FA6-FEDC-4406-96DC-EE5D64EFC208}" srcOrd="3" destOrd="0" parTransId="{C85651C3-6522-46A3-A0CA-9A557A0CA83F}" sibTransId="{FC90D506-8682-4861-B8AC-5A3C14C9C68E}"/>
    <dgm:cxn modelId="{59030B67-3462-4699-9B74-1F3C3BB521B3}" type="presOf" srcId="{B43FF52B-DF0B-4786-B0D7-45E957F88CE0}" destId="{3BC543B7-8A4E-451C-ACBD-483708F89F79}" srcOrd="0" destOrd="0" presId="urn:microsoft.com/office/officeart/2005/8/layout/process4"/>
    <dgm:cxn modelId="{3A3F1A72-3032-4994-A906-F7EEB97ADFF8}" type="presOf" srcId="{31067CEC-FA49-454F-837E-F6F1314CC182}" destId="{56DE4613-62EB-4DD8-86EB-B324F26154B2}" srcOrd="0" destOrd="0" presId="urn:microsoft.com/office/officeart/2005/8/layout/process4"/>
    <dgm:cxn modelId="{4FA09F8D-47A4-4BB8-AC51-25D51EB0C1C8}" srcId="{639DEF82-0F0F-4598-AC8D-4D815E19EA12}" destId="{6CEDFB8B-4C8D-4FAF-9D77-1E08103AF4B7}" srcOrd="4" destOrd="0" parTransId="{54E8F19A-434A-48A4-8E03-1031CB55C770}" sibTransId="{A968DC60-3194-4BBD-BABE-768E272DE4CA}"/>
    <dgm:cxn modelId="{349BA493-4276-452E-A92E-DEF630DBA8D8}" type="presOf" srcId="{77A281E2-B12B-40CE-99F4-F3C2BD92FE3C}" destId="{496EAF16-74CD-4EBD-9ACB-4E23CE2DD479}" srcOrd="0" destOrd="0" presId="urn:microsoft.com/office/officeart/2005/8/layout/process4"/>
    <dgm:cxn modelId="{6207189B-A9C7-4CE8-9782-9C5D7DF2F09A}" srcId="{639DEF82-0F0F-4598-AC8D-4D815E19EA12}" destId="{5A2BDC2E-9421-4611-810A-ECAC21100462}" srcOrd="6" destOrd="0" parTransId="{5545F5A9-C002-452F-90B7-5FB1E0D70684}" sibTransId="{231AEA27-CA44-4385-8E6B-935F59DE9DB5}"/>
    <dgm:cxn modelId="{79AE86A4-AC3F-4941-9CF1-E8794D48A2E7}" srcId="{639DEF82-0F0F-4598-AC8D-4D815E19EA12}" destId="{5EC0F750-0D57-4695-B1C6-0A6E96CF9A8D}" srcOrd="1" destOrd="0" parTransId="{E5C7F5D0-7FF4-465D-95A9-BC99BC227323}" sibTransId="{130E621B-53C7-41CA-AB6E-5EA3CBAE0BE1}"/>
    <dgm:cxn modelId="{93349FA8-3F51-4E90-9881-544BA3124794}" type="presOf" srcId="{6DE07360-91BD-4659-AE8B-86DB6F072D5C}" destId="{5AF2F6FC-291D-49A8-9EFF-D7B43FB7059A}" srcOrd="0" destOrd="0" presId="urn:microsoft.com/office/officeart/2005/8/layout/process4"/>
    <dgm:cxn modelId="{163D18AF-3C98-45AA-8E36-F9751CE68D93}" srcId="{6DE07360-91BD-4659-AE8B-86DB6F072D5C}" destId="{639DEF82-0F0F-4598-AC8D-4D815E19EA12}" srcOrd="0" destOrd="0" parTransId="{F42BB505-5476-4E9A-97EE-4D2082562C0D}" sibTransId="{FE28F0AC-7CB9-4488-B466-587A96958181}"/>
    <dgm:cxn modelId="{410FBCBF-EE36-4A00-9EA3-C3FB9CEE5B4E}" srcId="{639DEF82-0F0F-4598-AC8D-4D815E19EA12}" destId="{77A281E2-B12B-40CE-99F4-F3C2BD92FE3C}" srcOrd="5" destOrd="0" parTransId="{B436C116-26FF-4A05-ACB6-C26BC73ED29F}" sibTransId="{5DA14AAE-141D-4E21-AF1B-7078B79FD69C}"/>
    <dgm:cxn modelId="{B5C5C3F4-BEA3-4A63-B76A-D2C5F7E29AFF}" type="presOf" srcId="{639DEF82-0F0F-4598-AC8D-4D815E19EA12}" destId="{04F02FC3-311C-4FCF-A119-2D7B5C33D207}" srcOrd="1" destOrd="0" presId="urn:microsoft.com/office/officeart/2005/8/layout/process4"/>
    <dgm:cxn modelId="{52E44DFE-CDC7-4C44-9E0C-703B7216C0A2}" type="presOf" srcId="{3DB03FA6-FEDC-4406-96DC-EE5D64EFC208}" destId="{7A709B5E-4AF7-4FA3-BFD2-6648197618EE}" srcOrd="0" destOrd="0" presId="urn:microsoft.com/office/officeart/2005/8/layout/process4"/>
    <dgm:cxn modelId="{A470C8D0-053B-4E93-8886-04E901E279C7}" type="presParOf" srcId="{5AF2F6FC-291D-49A8-9EFF-D7B43FB7059A}" destId="{FB8452EB-DE0F-423A-9080-10FB53C83FF4}" srcOrd="0" destOrd="0" presId="urn:microsoft.com/office/officeart/2005/8/layout/process4"/>
    <dgm:cxn modelId="{9D7603B0-8DB5-4036-B1A4-5BAF289302F2}" type="presParOf" srcId="{FB8452EB-DE0F-423A-9080-10FB53C83FF4}" destId="{0574CE25-E97F-42F3-9C0C-70E699F89AAF}" srcOrd="0" destOrd="0" presId="urn:microsoft.com/office/officeart/2005/8/layout/process4"/>
    <dgm:cxn modelId="{EE4CA291-71CF-4EB8-9EAD-C5C960DEF15B}" type="presParOf" srcId="{FB8452EB-DE0F-423A-9080-10FB53C83FF4}" destId="{04F02FC3-311C-4FCF-A119-2D7B5C33D207}" srcOrd="1" destOrd="0" presId="urn:microsoft.com/office/officeart/2005/8/layout/process4"/>
    <dgm:cxn modelId="{1ABEB356-7022-473B-921A-94B2502FE054}" type="presParOf" srcId="{FB8452EB-DE0F-423A-9080-10FB53C83FF4}" destId="{C4884736-F5A7-4212-B33C-BEF8A6B14896}" srcOrd="2" destOrd="0" presId="urn:microsoft.com/office/officeart/2005/8/layout/process4"/>
    <dgm:cxn modelId="{B22319E0-42DD-47D5-907C-DF8E156706F6}" type="presParOf" srcId="{C4884736-F5A7-4212-B33C-BEF8A6B14896}" destId="{3BC543B7-8A4E-451C-ACBD-483708F89F79}" srcOrd="0" destOrd="0" presId="urn:microsoft.com/office/officeart/2005/8/layout/process4"/>
    <dgm:cxn modelId="{E5D99007-50BE-49EC-8044-F54B3DBF4F16}" type="presParOf" srcId="{C4884736-F5A7-4212-B33C-BEF8A6B14896}" destId="{64099BFE-E055-4D0A-B34A-C1BAC05EA704}" srcOrd="1" destOrd="0" presId="urn:microsoft.com/office/officeart/2005/8/layout/process4"/>
    <dgm:cxn modelId="{B093FA4D-9FD0-4395-8256-19D7046ADE7D}" type="presParOf" srcId="{C4884736-F5A7-4212-B33C-BEF8A6B14896}" destId="{56DE4613-62EB-4DD8-86EB-B324F26154B2}" srcOrd="2" destOrd="0" presId="urn:microsoft.com/office/officeart/2005/8/layout/process4"/>
    <dgm:cxn modelId="{0946377F-CCE7-4722-BDA6-316AF710B4C1}" type="presParOf" srcId="{C4884736-F5A7-4212-B33C-BEF8A6B14896}" destId="{7A709B5E-4AF7-4FA3-BFD2-6648197618EE}" srcOrd="3" destOrd="0" presId="urn:microsoft.com/office/officeart/2005/8/layout/process4"/>
    <dgm:cxn modelId="{DFA18998-2C53-4657-9AA6-8FABB0B16E86}" type="presParOf" srcId="{C4884736-F5A7-4212-B33C-BEF8A6B14896}" destId="{35F104E8-D652-4117-81F9-76A4814A497B}" srcOrd="4" destOrd="0" presId="urn:microsoft.com/office/officeart/2005/8/layout/process4"/>
    <dgm:cxn modelId="{83183FA5-9B94-4951-AC6F-7CC8505DAAAF}" type="presParOf" srcId="{C4884736-F5A7-4212-B33C-BEF8A6B14896}" destId="{496EAF16-74CD-4EBD-9ACB-4E23CE2DD479}" srcOrd="5" destOrd="0" presId="urn:microsoft.com/office/officeart/2005/8/layout/process4"/>
    <dgm:cxn modelId="{F54AC85F-1190-4EDE-88AE-C829A9134676}" type="presParOf" srcId="{C4884736-F5A7-4212-B33C-BEF8A6B14896}" destId="{742F5C4F-7DAB-454F-A8D0-D307FA98E1D6}" srcOrd="6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04AE80-B78B-4428-A3C1-A18D7BFEEDF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FF93C233-2EFF-4027-A526-6F3B6C5809B9}">
      <dgm:prSet phldrT="[Tekst]" custT="1"/>
      <dgm:spPr>
        <a:solidFill>
          <a:schemeClr val="accent2"/>
        </a:solidFill>
      </dgm:spPr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</a:rPr>
            <a:t>NIESPEŁNIONE</a:t>
          </a:r>
          <a:endParaRPr lang="pl-PL" sz="1400" b="1" dirty="0">
            <a:solidFill>
              <a:schemeClr val="bg1"/>
            </a:solidFill>
          </a:endParaRPr>
        </a:p>
        <a:p>
          <a:pPr algn="ctr"/>
          <a:r>
            <a:rPr lang="pl-PL" sz="1200" dirty="0">
              <a:solidFill>
                <a:schemeClr val="bg1"/>
              </a:solidFill>
            </a:rPr>
            <a:t>Informacja zarządu województwa</a:t>
          </a:r>
          <a:br>
            <a:rPr lang="pl-PL" sz="1200" dirty="0">
              <a:solidFill>
                <a:schemeClr val="bg1"/>
              </a:solidFill>
            </a:rPr>
          </a:br>
          <a:r>
            <a:rPr lang="pl-PL" sz="1200" dirty="0">
              <a:solidFill>
                <a:schemeClr val="bg1"/>
              </a:solidFill>
            </a:rPr>
            <a:t>o odrzuceniu wniosku </a:t>
          </a:r>
          <a:br>
            <a:rPr lang="pl-PL" sz="1200" dirty="0">
              <a:solidFill>
                <a:schemeClr val="bg1"/>
              </a:solidFill>
            </a:rPr>
          </a:br>
          <a:r>
            <a:rPr lang="pl-PL" sz="1200" dirty="0">
              <a:solidFill>
                <a:schemeClr val="bg1"/>
              </a:solidFill>
            </a:rPr>
            <a:t>i prawie do sprzeciwu)</a:t>
          </a:r>
        </a:p>
      </dgm:t>
    </dgm:pt>
    <dgm:pt modelId="{965F66F6-A018-4D44-83CA-74AA8771A29F}" type="parTrans" cxnId="{B5A57367-F2E3-4C02-A4B9-7C5DD2D43CF9}">
      <dgm:prSet custT="1"/>
      <dgm:spPr/>
      <dgm:t>
        <a:bodyPr/>
        <a:lstStyle/>
        <a:p>
          <a:pPr algn="ctr"/>
          <a:endParaRPr lang="pl-PL" sz="700"/>
        </a:p>
      </dgm:t>
    </dgm:pt>
    <dgm:pt modelId="{CF4635CC-294E-4239-8E26-039D12FB8E58}" type="sibTrans" cxnId="{B5A57367-F2E3-4C02-A4B9-7C5DD2D43CF9}">
      <dgm:prSet/>
      <dgm:spPr/>
      <dgm:t>
        <a:bodyPr/>
        <a:lstStyle/>
        <a:p>
          <a:pPr algn="ctr"/>
          <a:endParaRPr lang="pl-PL" sz="2400"/>
        </a:p>
      </dgm:t>
    </dgm:pt>
    <dgm:pt modelId="{524EC309-40F0-4824-85D1-F54479C69E04}">
      <dgm:prSet phldrT="[Tekst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pl-PL" sz="1200" dirty="0">
              <a:solidFill>
                <a:schemeClr val="bg1"/>
              </a:solidFill>
            </a:rPr>
            <a:t>bez sprzeciwu</a:t>
          </a:r>
        </a:p>
        <a:p>
          <a:pPr algn="ctr"/>
          <a:r>
            <a:rPr lang="pl-PL" sz="1050" dirty="0">
              <a:solidFill>
                <a:schemeClr val="bg1"/>
              </a:solidFill>
            </a:rPr>
            <a:t>(zakończenie weryfikacji, </a:t>
          </a:r>
          <a:br>
            <a:rPr lang="pl-PL" sz="1050" dirty="0">
              <a:solidFill>
                <a:schemeClr val="bg1"/>
              </a:solidFill>
            </a:rPr>
          </a:br>
          <a:r>
            <a:rPr lang="pl-PL" sz="1050" b="1" dirty="0">
              <a:solidFill>
                <a:schemeClr val="bg1"/>
              </a:solidFill>
            </a:rPr>
            <a:t>bez możliwości złożenia </a:t>
          </a:r>
          <a:br>
            <a:rPr lang="pl-PL" sz="1050" dirty="0">
              <a:solidFill>
                <a:schemeClr val="bg1"/>
              </a:solidFill>
            </a:rPr>
          </a:br>
          <a:r>
            <a:rPr lang="pl-PL" sz="1050" dirty="0">
              <a:solidFill>
                <a:schemeClr val="bg1"/>
              </a:solidFill>
            </a:rPr>
            <a:t>skargi do SA)</a:t>
          </a:r>
        </a:p>
      </dgm:t>
    </dgm:pt>
    <dgm:pt modelId="{78DE63AC-4901-4E28-AE26-D52CD4BFD625}" type="parTrans" cxnId="{2177AA56-54C9-4541-AB4B-46071DED676D}">
      <dgm:prSet custT="1"/>
      <dgm:spPr/>
      <dgm:t>
        <a:bodyPr/>
        <a:lstStyle/>
        <a:p>
          <a:pPr algn="ctr"/>
          <a:endParaRPr lang="pl-PL" sz="700"/>
        </a:p>
      </dgm:t>
    </dgm:pt>
    <dgm:pt modelId="{FDD76587-DB92-4814-A91E-F9106D39154C}" type="sibTrans" cxnId="{2177AA56-54C9-4541-AB4B-46071DED676D}">
      <dgm:prSet/>
      <dgm:spPr/>
      <dgm:t>
        <a:bodyPr/>
        <a:lstStyle/>
        <a:p>
          <a:pPr algn="ctr"/>
          <a:endParaRPr lang="pl-PL" sz="2400"/>
        </a:p>
      </dgm:t>
    </dgm:pt>
    <dgm:pt modelId="{8B6FBDCA-A87D-4102-9999-7654757879A9}">
      <dgm:prSet phldrT="[Tekst]" custT="1"/>
      <dgm:spPr/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</a:rPr>
            <a:t>WNIESIENIE SPRZECIWU</a:t>
          </a:r>
          <a:endParaRPr lang="pl-PL" sz="1400" b="1" dirty="0">
            <a:solidFill>
              <a:schemeClr val="bg1"/>
            </a:solidFill>
          </a:endParaRPr>
        </a:p>
        <a:p>
          <a:pPr algn="ctr"/>
          <a:r>
            <a:rPr lang="pl-PL" sz="1200" dirty="0">
              <a:solidFill>
                <a:schemeClr val="bg1"/>
              </a:solidFill>
            </a:rPr>
            <a:t>(7 dni)</a:t>
          </a:r>
        </a:p>
      </dgm:t>
    </dgm:pt>
    <dgm:pt modelId="{496699DC-705F-4C5B-9055-B82916AEBF44}" type="parTrans" cxnId="{D89C98FB-5BD5-4DA9-907F-0351B1E80088}">
      <dgm:prSet custT="1"/>
      <dgm:spPr/>
      <dgm:t>
        <a:bodyPr/>
        <a:lstStyle/>
        <a:p>
          <a:pPr algn="ctr"/>
          <a:endParaRPr lang="pl-PL" sz="700"/>
        </a:p>
      </dgm:t>
    </dgm:pt>
    <dgm:pt modelId="{FF54E1E1-0626-41AD-A6E1-8487930AD5EE}" type="sibTrans" cxnId="{D89C98FB-5BD5-4DA9-907F-0351B1E80088}">
      <dgm:prSet/>
      <dgm:spPr/>
      <dgm:t>
        <a:bodyPr/>
        <a:lstStyle/>
        <a:p>
          <a:pPr algn="ctr"/>
          <a:endParaRPr lang="pl-PL" sz="2400"/>
        </a:p>
      </dgm:t>
    </dgm:pt>
    <dgm:pt modelId="{176A394B-37C7-43C6-A7E6-27BEACF7B4E2}">
      <dgm:prSet phldrT="[Tekst]" custT="1"/>
      <dgm:spPr>
        <a:solidFill>
          <a:schemeClr val="accent4"/>
        </a:solidFill>
      </dgm:spPr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</a:rPr>
            <a:t>SPEŁNIONE</a:t>
          </a:r>
          <a:endParaRPr lang="pl-PL" sz="1400" b="1" dirty="0">
            <a:solidFill>
              <a:schemeClr val="bg1"/>
            </a:solidFill>
          </a:endParaRPr>
        </a:p>
      </dgm:t>
    </dgm:pt>
    <dgm:pt modelId="{97589B62-9AD6-4CFD-AF17-4246BB48AD60}" type="parTrans" cxnId="{05C54B21-366A-45DB-9BC2-0994DEC05E63}">
      <dgm:prSet custT="1"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pl-PL" sz="700"/>
        </a:p>
      </dgm:t>
    </dgm:pt>
    <dgm:pt modelId="{188E61CC-6DC0-4B7E-AF2C-7E0AA9FECB82}" type="sibTrans" cxnId="{05C54B21-366A-45DB-9BC2-0994DEC05E63}">
      <dgm:prSet/>
      <dgm:spPr/>
      <dgm:t>
        <a:bodyPr/>
        <a:lstStyle/>
        <a:p>
          <a:pPr algn="ctr"/>
          <a:endParaRPr lang="pl-PL" sz="2400"/>
        </a:p>
      </dgm:t>
    </dgm:pt>
    <dgm:pt modelId="{7F2425ED-F130-441D-8105-D03B5E21A664}">
      <dgm:prSet phldrT="[Tekst]" custT="1"/>
      <dgm:spPr>
        <a:solidFill>
          <a:schemeClr val="accent4"/>
        </a:solidFill>
      </dgm:spPr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</a:rPr>
            <a:t>ETAP II </a:t>
          </a:r>
        </a:p>
        <a:p>
          <a:pPr algn="ctr"/>
          <a:r>
            <a:rPr lang="pl-PL" sz="1200" b="1" dirty="0">
              <a:solidFill>
                <a:schemeClr val="bg1"/>
              </a:solidFill>
            </a:rPr>
            <a:t>OCENA </a:t>
          </a:r>
          <a:r>
            <a:rPr lang="pl-PL" sz="1200" b="1" dirty="0"/>
            <a:t>SPEŁNIENIA KRYTERIÓW WYBORU LSR ORAZ WERYFIKACJA OBSZAROWA</a:t>
          </a:r>
          <a:endParaRPr lang="pl-PL" sz="1200" b="1" dirty="0">
            <a:solidFill>
              <a:schemeClr val="bg1"/>
            </a:solidFill>
          </a:endParaRPr>
        </a:p>
      </dgm:t>
    </dgm:pt>
    <dgm:pt modelId="{2B766268-AD52-4EFC-A002-9DD280B75BFE}" type="parTrans" cxnId="{1565B2DC-4548-4581-A264-F9E7690AEC96}">
      <dgm:prSet custT="1"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pl-PL" sz="700"/>
        </a:p>
      </dgm:t>
    </dgm:pt>
    <dgm:pt modelId="{7CDDCD72-F167-4C19-A2AD-8628416AD020}" type="sibTrans" cxnId="{1565B2DC-4548-4581-A264-F9E7690AEC96}">
      <dgm:prSet/>
      <dgm:spPr/>
      <dgm:t>
        <a:bodyPr/>
        <a:lstStyle/>
        <a:p>
          <a:pPr algn="ctr"/>
          <a:endParaRPr lang="pl-PL" sz="2400"/>
        </a:p>
      </dgm:t>
    </dgm:pt>
    <dgm:pt modelId="{78D9F479-BCED-42FE-B72B-D785B29F8E5F}">
      <dgm:prSet phldrT="[Tekst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</a:rPr>
            <a:t>UZNANO</a:t>
          </a:r>
          <a:endParaRPr lang="pl-PL" sz="1400" b="1" dirty="0">
            <a:solidFill>
              <a:schemeClr val="bg1"/>
            </a:solidFill>
          </a:endParaRPr>
        </a:p>
      </dgm:t>
    </dgm:pt>
    <dgm:pt modelId="{57CEC6AE-FF6F-4BC2-B1E2-80A9B123748A}" type="parTrans" cxnId="{90FC1AE0-B41C-420A-A4A0-C2C4B9AA050A}">
      <dgm:prSet custT="1"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pl-PL" sz="700"/>
        </a:p>
      </dgm:t>
    </dgm:pt>
    <dgm:pt modelId="{4DA313E2-E378-4443-A0AB-9C724E773C68}" type="sibTrans" cxnId="{90FC1AE0-B41C-420A-A4A0-C2C4B9AA050A}">
      <dgm:prSet/>
      <dgm:spPr/>
      <dgm:t>
        <a:bodyPr/>
        <a:lstStyle/>
        <a:p>
          <a:pPr algn="ctr"/>
          <a:endParaRPr lang="pl-PL" sz="2400"/>
        </a:p>
      </dgm:t>
    </dgm:pt>
    <dgm:pt modelId="{AA57B24C-A1AA-4DE9-AE3F-BD2D1DD4403D}">
      <dgm:prSet phldrT="[Tekst]" custT="1"/>
      <dgm:spPr/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</a:rPr>
            <a:t>NIE UZNANO</a:t>
          </a:r>
          <a:endParaRPr lang="pl-PL" sz="1400" b="1" dirty="0">
            <a:solidFill>
              <a:schemeClr val="bg1"/>
            </a:solidFill>
          </a:endParaRPr>
        </a:p>
        <a:p>
          <a:pPr algn="ctr"/>
          <a:r>
            <a:rPr lang="pl-PL" sz="1200" dirty="0">
              <a:solidFill>
                <a:schemeClr val="bg1"/>
              </a:solidFill>
            </a:rPr>
            <a:t>informacja </a:t>
          </a:r>
          <a:br>
            <a:rPr lang="pl-PL" sz="1200" dirty="0">
              <a:solidFill>
                <a:schemeClr val="bg1"/>
              </a:solidFill>
            </a:rPr>
          </a:br>
          <a:r>
            <a:rPr lang="pl-PL" sz="1200" dirty="0">
              <a:solidFill>
                <a:schemeClr val="bg1"/>
              </a:solidFill>
            </a:rPr>
            <a:t>o prawie do skargi</a:t>
          </a:r>
        </a:p>
      </dgm:t>
    </dgm:pt>
    <dgm:pt modelId="{CDAA4CB8-EFDF-4BB9-97C4-422F266CF3E8}" type="parTrans" cxnId="{A093CF58-390D-4370-BDC1-96FF450C7A35}">
      <dgm:prSet custT="1"/>
      <dgm:spPr/>
      <dgm:t>
        <a:bodyPr/>
        <a:lstStyle/>
        <a:p>
          <a:pPr algn="ctr"/>
          <a:endParaRPr lang="pl-PL" sz="700"/>
        </a:p>
      </dgm:t>
    </dgm:pt>
    <dgm:pt modelId="{B133C82F-D540-4638-8591-D25934A168E7}" type="sibTrans" cxnId="{A093CF58-390D-4370-BDC1-96FF450C7A35}">
      <dgm:prSet/>
      <dgm:spPr/>
      <dgm:t>
        <a:bodyPr/>
        <a:lstStyle/>
        <a:p>
          <a:pPr algn="ctr"/>
          <a:endParaRPr lang="pl-PL" sz="2400"/>
        </a:p>
      </dgm:t>
    </dgm:pt>
    <dgm:pt modelId="{007A600A-7D57-4959-B739-2973A72A8E9D}">
      <dgm:prSet phldrT="[Tekst]" custT="1"/>
      <dgm:spPr>
        <a:solidFill>
          <a:srgbClr val="FF0000"/>
        </a:solidFill>
      </dgm:spPr>
      <dgm:t>
        <a:bodyPr/>
        <a:lstStyle/>
        <a:p>
          <a:pPr algn="ctr"/>
          <a:r>
            <a:rPr lang="pl-PL" sz="2000" b="1" dirty="0">
              <a:solidFill>
                <a:schemeClr val="bg1"/>
              </a:solidFill>
            </a:rPr>
            <a:t>WARUNKI </a:t>
          </a:r>
          <a:br>
            <a:rPr lang="pl-PL" sz="2000" b="1" dirty="0">
              <a:solidFill>
                <a:schemeClr val="bg1"/>
              </a:solidFill>
            </a:rPr>
          </a:br>
          <a:r>
            <a:rPr lang="pl-PL" sz="2000" b="1" dirty="0">
              <a:solidFill>
                <a:schemeClr val="bg1"/>
              </a:solidFill>
            </a:rPr>
            <a:t>DOSTĘPU</a:t>
          </a:r>
        </a:p>
      </dgm:t>
    </dgm:pt>
    <dgm:pt modelId="{2B7B004D-26FF-43B3-907E-60B5D8A37BD8}" type="parTrans" cxnId="{C6695D30-B83F-4317-990D-E5C9667CAE84}">
      <dgm:prSet/>
      <dgm:spPr/>
      <dgm:t>
        <a:bodyPr/>
        <a:lstStyle/>
        <a:p>
          <a:pPr algn="ctr"/>
          <a:endParaRPr lang="pl-PL" sz="2400"/>
        </a:p>
      </dgm:t>
    </dgm:pt>
    <dgm:pt modelId="{AE77F202-09C7-4E58-BD36-8592FF6CDD0D}" type="sibTrans" cxnId="{C6695D30-B83F-4317-990D-E5C9667CAE84}">
      <dgm:prSet/>
      <dgm:spPr/>
      <dgm:t>
        <a:bodyPr/>
        <a:lstStyle/>
        <a:p>
          <a:pPr algn="ctr"/>
          <a:endParaRPr lang="pl-PL" sz="2400"/>
        </a:p>
      </dgm:t>
    </dgm:pt>
    <dgm:pt modelId="{6646BEE4-C2C9-4550-A496-CAA4B9C8D7DD}">
      <dgm:prSet phldrT="[Tekst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pl-PL" sz="1200" dirty="0">
              <a:solidFill>
                <a:schemeClr val="bg1"/>
              </a:solidFill>
            </a:rPr>
            <a:t>bez skargi do SA</a:t>
          </a:r>
        </a:p>
        <a:p>
          <a:pPr algn="ctr"/>
          <a:r>
            <a:rPr lang="pl-PL" sz="1200" dirty="0">
              <a:solidFill>
                <a:schemeClr val="bg1"/>
              </a:solidFill>
            </a:rPr>
            <a:t>(zakończenie weryfikacji)</a:t>
          </a:r>
          <a:endParaRPr lang="pl-PL" sz="1200" b="1" dirty="0">
            <a:solidFill>
              <a:schemeClr val="bg1"/>
            </a:solidFill>
          </a:endParaRPr>
        </a:p>
      </dgm:t>
    </dgm:pt>
    <dgm:pt modelId="{B7D149DD-F20B-481D-821A-29B9ABD71ECE}" type="parTrans" cxnId="{5FB03A31-C8B1-4BF7-9EC4-F99E482273DC}">
      <dgm:prSet custT="1"/>
      <dgm:spPr/>
      <dgm:t>
        <a:bodyPr/>
        <a:lstStyle/>
        <a:p>
          <a:pPr algn="ctr"/>
          <a:endParaRPr lang="pl-PL" sz="700"/>
        </a:p>
      </dgm:t>
    </dgm:pt>
    <dgm:pt modelId="{BB068D19-9BC3-4630-BD76-13E7830A92C5}" type="sibTrans" cxnId="{5FB03A31-C8B1-4BF7-9EC4-F99E482273DC}">
      <dgm:prSet/>
      <dgm:spPr/>
      <dgm:t>
        <a:bodyPr/>
        <a:lstStyle/>
        <a:p>
          <a:pPr algn="ctr"/>
          <a:endParaRPr lang="pl-PL" sz="2400"/>
        </a:p>
      </dgm:t>
    </dgm:pt>
    <dgm:pt modelId="{29EE3833-9E43-48D3-B113-AA5EE7B1BA81}">
      <dgm:prSet phldrT="[Tekst]" custT="1"/>
      <dgm:spPr>
        <a:solidFill>
          <a:schemeClr val="accent4"/>
        </a:solidFill>
      </dgm:spPr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</a:rPr>
            <a:t>ETAP II </a:t>
          </a:r>
        </a:p>
        <a:p>
          <a:pPr algn="ctr"/>
          <a:r>
            <a:rPr lang="pl-PL" sz="1200" b="1" dirty="0">
              <a:solidFill>
                <a:schemeClr val="bg1"/>
              </a:solidFill>
            </a:rPr>
            <a:t>OCENA </a:t>
          </a:r>
          <a:r>
            <a:rPr lang="pl-PL" sz="1200" b="1" dirty="0"/>
            <a:t>SPEŁNIENIA KRYTERIÓW WYBORU LSR ORAZ WERYFIKACJA OBSZAROWA</a:t>
          </a:r>
          <a:endParaRPr lang="pl-PL" sz="1200" b="1" dirty="0">
            <a:solidFill>
              <a:schemeClr val="bg1"/>
            </a:solidFill>
          </a:endParaRPr>
        </a:p>
      </dgm:t>
    </dgm:pt>
    <dgm:pt modelId="{E420C07E-0C2B-494B-A674-00862D860E7D}" type="parTrans" cxnId="{7A24A683-22ED-4861-8E4E-4A825D200F68}">
      <dgm:prSet custT="1"/>
      <dgm:spPr/>
      <dgm:t>
        <a:bodyPr/>
        <a:lstStyle/>
        <a:p>
          <a:pPr algn="ctr"/>
          <a:endParaRPr lang="pl-PL" sz="700"/>
        </a:p>
      </dgm:t>
    </dgm:pt>
    <dgm:pt modelId="{BDB813AC-FECA-46A2-A9E0-68457B596F34}" type="sibTrans" cxnId="{7A24A683-22ED-4861-8E4E-4A825D200F68}">
      <dgm:prSet/>
      <dgm:spPr/>
      <dgm:t>
        <a:bodyPr/>
        <a:lstStyle/>
        <a:p>
          <a:pPr algn="ctr"/>
          <a:endParaRPr lang="pl-PL" sz="2400"/>
        </a:p>
      </dgm:t>
    </dgm:pt>
    <dgm:pt modelId="{FB386917-459E-4355-9635-8AD75DC87CC3}">
      <dgm:prSet phldrT="[Tekst]" custT="1"/>
      <dgm:spPr>
        <a:solidFill>
          <a:schemeClr val="accent1"/>
        </a:solidFill>
      </dgm:spPr>
      <dgm:t>
        <a:bodyPr/>
        <a:lstStyle/>
        <a:p>
          <a:pPr algn="ctr"/>
          <a:r>
            <a:rPr lang="pl-PL" sz="1600" b="1" dirty="0">
              <a:solidFill>
                <a:schemeClr val="bg1"/>
              </a:solidFill>
            </a:rPr>
            <a:t>ROZPATRZENIE SPRZECIWU </a:t>
          </a:r>
        </a:p>
        <a:p>
          <a:pPr algn="ctr"/>
          <a:r>
            <a:rPr lang="pl-PL" sz="1200" dirty="0">
              <a:solidFill>
                <a:schemeClr val="bg1"/>
              </a:solidFill>
            </a:rPr>
            <a:t>(10 dni) </a:t>
          </a:r>
        </a:p>
      </dgm:t>
    </dgm:pt>
    <dgm:pt modelId="{19569EA2-2F37-422C-8059-8382E1D9C944}" type="parTrans" cxnId="{FFB01B11-EACB-4F77-BD57-A80E28227F61}">
      <dgm:prSet custT="1"/>
      <dgm:spPr/>
      <dgm:t>
        <a:bodyPr/>
        <a:lstStyle/>
        <a:p>
          <a:pPr algn="ctr"/>
          <a:endParaRPr lang="pl-PL" sz="700"/>
        </a:p>
      </dgm:t>
    </dgm:pt>
    <dgm:pt modelId="{14E4A866-0502-4831-BC03-3A3297FFEAE7}" type="sibTrans" cxnId="{FFB01B11-EACB-4F77-BD57-A80E28227F61}">
      <dgm:prSet/>
      <dgm:spPr/>
      <dgm:t>
        <a:bodyPr/>
        <a:lstStyle/>
        <a:p>
          <a:pPr algn="ctr"/>
          <a:endParaRPr lang="pl-PL" sz="2400"/>
        </a:p>
      </dgm:t>
    </dgm:pt>
    <dgm:pt modelId="{FAF65E1D-4BA5-4978-BEE4-41C6D86B2910}">
      <dgm:prSet phldrT="[Tekst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pl-PL" sz="1200" dirty="0"/>
            <a:t>bez rozpatrzenia gdy:</a:t>
          </a:r>
        </a:p>
        <a:p>
          <a:pPr algn="ctr"/>
          <a:r>
            <a:rPr lang="pl-PL" sz="1050" dirty="0"/>
            <a:t>nie spełniono warunków, </a:t>
          </a:r>
          <a:br>
            <a:rPr lang="pl-PL" sz="1050" dirty="0"/>
          </a:br>
          <a:r>
            <a:rPr lang="pl-PL" sz="1050" dirty="0"/>
            <a:t>o których mowa w nowym </a:t>
          </a:r>
          <a:br>
            <a:rPr lang="pl-PL" sz="1050" dirty="0"/>
          </a:br>
          <a:r>
            <a:rPr lang="pl-PL" sz="1050" dirty="0"/>
            <a:t>art. 10 ust. 5a ustawy o RLKS, </a:t>
          </a:r>
          <a:br>
            <a:rPr lang="pl-PL" sz="1050" dirty="0"/>
          </a:br>
          <a:r>
            <a:rPr lang="pl-PL" sz="1050" dirty="0"/>
            <a:t>albo </a:t>
          </a:r>
          <a:br>
            <a:rPr lang="pl-PL" sz="1050" dirty="0"/>
          </a:br>
          <a:r>
            <a:rPr lang="pl-PL" sz="1050" dirty="0"/>
            <a:t>został wniesiony po terminie</a:t>
          </a:r>
          <a:endParaRPr lang="pl-PL" sz="1050" dirty="0">
            <a:solidFill>
              <a:schemeClr val="bg1"/>
            </a:solidFill>
          </a:endParaRPr>
        </a:p>
      </dgm:t>
    </dgm:pt>
    <dgm:pt modelId="{B86C2C15-1211-4887-9CA8-821C3B2325CD}" type="parTrans" cxnId="{5E66DC17-6E41-47F2-BA4E-7123B42CD64F}">
      <dgm:prSet/>
      <dgm:spPr/>
      <dgm:t>
        <a:bodyPr/>
        <a:lstStyle/>
        <a:p>
          <a:endParaRPr lang="pl-PL"/>
        </a:p>
      </dgm:t>
    </dgm:pt>
    <dgm:pt modelId="{4452C5C0-4468-4EE2-B13F-2EF2D255A853}" type="sibTrans" cxnId="{5E66DC17-6E41-47F2-BA4E-7123B42CD64F}">
      <dgm:prSet/>
      <dgm:spPr/>
      <dgm:t>
        <a:bodyPr/>
        <a:lstStyle/>
        <a:p>
          <a:endParaRPr lang="pl-PL"/>
        </a:p>
      </dgm:t>
    </dgm:pt>
    <dgm:pt modelId="{AE81D6B2-D883-4981-87D6-8D61D6FCB296}">
      <dgm:prSet phldrT="[Tekst]" custT="1"/>
      <dgm:spPr>
        <a:solidFill>
          <a:srgbClr val="FF0000"/>
        </a:solidFill>
      </dgm:spPr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</a:rPr>
            <a:t>SKARGA DO SA</a:t>
          </a:r>
        </a:p>
      </dgm:t>
    </dgm:pt>
    <dgm:pt modelId="{CF5B31F0-30BE-4F32-928D-7C0135675A36}" type="parTrans" cxnId="{04EAA28C-1711-4BC8-AE2D-EC23BE786556}">
      <dgm:prSet/>
      <dgm:spPr/>
      <dgm:t>
        <a:bodyPr/>
        <a:lstStyle/>
        <a:p>
          <a:endParaRPr lang="pl-PL"/>
        </a:p>
      </dgm:t>
    </dgm:pt>
    <dgm:pt modelId="{E62E7DB6-BCFD-48E1-AE39-CDDA0D9BFA5A}" type="sibTrans" cxnId="{04EAA28C-1711-4BC8-AE2D-EC23BE786556}">
      <dgm:prSet/>
      <dgm:spPr/>
      <dgm:t>
        <a:bodyPr/>
        <a:lstStyle/>
        <a:p>
          <a:endParaRPr lang="pl-PL"/>
        </a:p>
      </dgm:t>
    </dgm:pt>
    <dgm:pt modelId="{157A2AFD-71FE-4124-8EC5-C5EA1EAFA267}" type="pres">
      <dgm:prSet presAssocID="{A404AE80-B78B-4428-A3C1-A18D7BFEEDF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45A6B97-4F4C-4095-8F9B-20B1579A4E8A}" type="pres">
      <dgm:prSet presAssocID="{007A600A-7D57-4959-B739-2973A72A8E9D}" presName="root1" presStyleCnt="0"/>
      <dgm:spPr/>
    </dgm:pt>
    <dgm:pt modelId="{2525604E-8126-4FEE-B930-CB710CF6506E}" type="pres">
      <dgm:prSet presAssocID="{007A600A-7D57-4959-B739-2973A72A8E9D}" presName="LevelOneTextNode" presStyleLbl="node0" presStyleIdx="0" presStyleCnt="1" custScaleX="152922">
        <dgm:presLayoutVars>
          <dgm:chPref val="3"/>
        </dgm:presLayoutVars>
      </dgm:prSet>
      <dgm:spPr/>
    </dgm:pt>
    <dgm:pt modelId="{9571C7B4-16F3-4E1B-87B4-4FCCA0ACDCCB}" type="pres">
      <dgm:prSet presAssocID="{007A600A-7D57-4959-B739-2973A72A8E9D}" presName="level2hierChild" presStyleCnt="0"/>
      <dgm:spPr/>
    </dgm:pt>
    <dgm:pt modelId="{61F23459-1DFB-413A-9D3C-96533B30A1E8}" type="pres">
      <dgm:prSet presAssocID="{965F66F6-A018-4D44-83CA-74AA8771A29F}" presName="conn2-1" presStyleLbl="parChTrans1D2" presStyleIdx="0" presStyleCnt="2"/>
      <dgm:spPr/>
    </dgm:pt>
    <dgm:pt modelId="{82480D07-8379-44B1-A7F0-B64C49CB466A}" type="pres">
      <dgm:prSet presAssocID="{965F66F6-A018-4D44-83CA-74AA8771A29F}" presName="connTx" presStyleLbl="parChTrans1D2" presStyleIdx="0" presStyleCnt="2"/>
      <dgm:spPr/>
    </dgm:pt>
    <dgm:pt modelId="{D7E2B60D-17D8-4E23-894F-F7232A85F5DB}" type="pres">
      <dgm:prSet presAssocID="{FF93C233-2EFF-4027-A526-6F3B6C5809B9}" presName="root2" presStyleCnt="0"/>
      <dgm:spPr/>
    </dgm:pt>
    <dgm:pt modelId="{EF71FB34-76D4-4E03-B762-F7C261593240}" type="pres">
      <dgm:prSet presAssocID="{FF93C233-2EFF-4027-A526-6F3B6C5809B9}" presName="LevelTwoTextNode" presStyleLbl="node2" presStyleIdx="0" presStyleCnt="2" custScaleY="200030">
        <dgm:presLayoutVars>
          <dgm:chPref val="3"/>
        </dgm:presLayoutVars>
      </dgm:prSet>
      <dgm:spPr/>
    </dgm:pt>
    <dgm:pt modelId="{5251FAC3-B3A2-49C5-81BF-22E019F036F6}" type="pres">
      <dgm:prSet presAssocID="{FF93C233-2EFF-4027-A526-6F3B6C5809B9}" presName="level3hierChild" presStyleCnt="0"/>
      <dgm:spPr/>
    </dgm:pt>
    <dgm:pt modelId="{9AA09243-67E4-446C-B5D7-C6A42C1E7126}" type="pres">
      <dgm:prSet presAssocID="{78DE63AC-4901-4E28-AE26-D52CD4BFD625}" presName="conn2-1" presStyleLbl="parChTrans1D3" presStyleIdx="0" presStyleCnt="3"/>
      <dgm:spPr/>
    </dgm:pt>
    <dgm:pt modelId="{E0D87E8F-04DD-47D3-A4C4-5CECA1463D5D}" type="pres">
      <dgm:prSet presAssocID="{78DE63AC-4901-4E28-AE26-D52CD4BFD625}" presName="connTx" presStyleLbl="parChTrans1D3" presStyleIdx="0" presStyleCnt="3"/>
      <dgm:spPr/>
    </dgm:pt>
    <dgm:pt modelId="{39097CEE-2E60-44A2-BD0F-B84121AD5E22}" type="pres">
      <dgm:prSet presAssocID="{524EC309-40F0-4824-85D1-F54479C69E04}" presName="root2" presStyleCnt="0"/>
      <dgm:spPr/>
    </dgm:pt>
    <dgm:pt modelId="{DE9FDCEF-7633-41A8-ABB5-6D3AAC9A5DFB}" type="pres">
      <dgm:prSet presAssocID="{524EC309-40F0-4824-85D1-F54479C69E04}" presName="LevelTwoTextNode" presStyleLbl="node3" presStyleIdx="0" presStyleCnt="3" custScaleY="200030">
        <dgm:presLayoutVars>
          <dgm:chPref val="3"/>
        </dgm:presLayoutVars>
      </dgm:prSet>
      <dgm:spPr/>
    </dgm:pt>
    <dgm:pt modelId="{5A8E3402-AC99-4FD4-BD2F-A5F98508DA6F}" type="pres">
      <dgm:prSet presAssocID="{524EC309-40F0-4824-85D1-F54479C69E04}" presName="level3hierChild" presStyleCnt="0"/>
      <dgm:spPr/>
    </dgm:pt>
    <dgm:pt modelId="{41585C36-D26B-40EC-82BA-3CBC73EE11E6}" type="pres">
      <dgm:prSet presAssocID="{496699DC-705F-4C5B-9055-B82916AEBF44}" presName="conn2-1" presStyleLbl="parChTrans1D3" presStyleIdx="1" presStyleCnt="3"/>
      <dgm:spPr/>
    </dgm:pt>
    <dgm:pt modelId="{C8C83DCB-9CA6-4997-8D50-C33B53269E15}" type="pres">
      <dgm:prSet presAssocID="{496699DC-705F-4C5B-9055-B82916AEBF44}" presName="connTx" presStyleLbl="parChTrans1D3" presStyleIdx="1" presStyleCnt="3"/>
      <dgm:spPr/>
    </dgm:pt>
    <dgm:pt modelId="{DA495295-B846-4162-B3FA-7C4E8AC98BAD}" type="pres">
      <dgm:prSet presAssocID="{8B6FBDCA-A87D-4102-9999-7654757879A9}" presName="root2" presStyleCnt="0"/>
      <dgm:spPr/>
    </dgm:pt>
    <dgm:pt modelId="{99E05E10-CF74-4DB6-A789-A32105F843F4}" type="pres">
      <dgm:prSet presAssocID="{8B6FBDCA-A87D-4102-9999-7654757879A9}" presName="LevelTwoTextNode" presStyleLbl="node3" presStyleIdx="1" presStyleCnt="3" custScaleY="200030">
        <dgm:presLayoutVars>
          <dgm:chPref val="3"/>
        </dgm:presLayoutVars>
      </dgm:prSet>
      <dgm:spPr/>
    </dgm:pt>
    <dgm:pt modelId="{DB72B4D2-532E-480C-B6A2-CFB81E7AD84E}" type="pres">
      <dgm:prSet presAssocID="{8B6FBDCA-A87D-4102-9999-7654757879A9}" presName="level3hierChild" presStyleCnt="0"/>
      <dgm:spPr/>
    </dgm:pt>
    <dgm:pt modelId="{2B3AF036-CADF-455D-A43C-E9CA3DD41166}" type="pres">
      <dgm:prSet presAssocID="{B86C2C15-1211-4887-9CA8-821C3B2325CD}" presName="conn2-1" presStyleLbl="parChTrans1D4" presStyleIdx="0" presStyleCnt="7"/>
      <dgm:spPr/>
    </dgm:pt>
    <dgm:pt modelId="{39ED1A22-CB93-4B57-A2CA-DBAE969DD50C}" type="pres">
      <dgm:prSet presAssocID="{B86C2C15-1211-4887-9CA8-821C3B2325CD}" presName="connTx" presStyleLbl="parChTrans1D4" presStyleIdx="0" presStyleCnt="7"/>
      <dgm:spPr/>
    </dgm:pt>
    <dgm:pt modelId="{77427A5E-931F-4EBF-BEEA-F7F0AC1F49C0}" type="pres">
      <dgm:prSet presAssocID="{FAF65E1D-4BA5-4978-BEE4-41C6D86B2910}" presName="root2" presStyleCnt="0"/>
      <dgm:spPr/>
    </dgm:pt>
    <dgm:pt modelId="{C84C90DD-E5BD-4001-96AF-9BD79D046BED}" type="pres">
      <dgm:prSet presAssocID="{FAF65E1D-4BA5-4978-BEE4-41C6D86B2910}" presName="LevelTwoTextNode" presStyleLbl="node4" presStyleIdx="0" presStyleCnt="7" custScaleY="241889">
        <dgm:presLayoutVars>
          <dgm:chPref val="3"/>
        </dgm:presLayoutVars>
      </dgm:prSet>
      <dgm:spPr/>
    </dgm:pt>
    <dgm:pt modelId="{8BA7DBDE-6F55-4A9C-BAEA-B86910AC79B9}" type="pres">
      <dgm:prSet presAssocID="{FAF65E1D-4BA5-4978-BEE4-41C6D86B2910}" presName="level3hierChild" presStyleCnt="0"/>
      <dgm:spPr/>
    </dgm:pt>
    <dgm:pt modelId="{450508AE-5D4F-44EB-958C-31AF759D63C4}" type="pres">
      <dgm:prSet presAssocID="{19569EA2-2F37-422C-8059-8382E1D9C944}" presName="conn2-1" presStyleLbl="parChTrans1D4" presStyleIdx="1" presStyleCnt="7"/>
      <dgm:spPr/>
    </dgm:pt>
    <dgm:pt modelId="{8C2E54EC-CE76-491E-BB74-AFEADE4A0F54}" type="pres">
      <dgm:prSet presAssocID="{19569EA2-2F37-422C-8059-8382E1D9C944}" presName="connTx" presStyleLbl="parChTrans1D4" presStyleIdx="1" presStyleCnt="7"/>
      <dgm:spPr/>
    </dgm:pt>
    <dgm:pt modelId="{48CFB565-4BFB-48C1-8ADC-57E5CC49C2D8}" type="pres">
      <dgm:prSet presAssocID="{FB386917-459E-4355-9635-8AD75DC87CC3}" presName="root2" presStyleCnt="0"/>
      <dgm:spPr/>
    </dgm:pt>
    <dgm:pt modelId="{CE28770D-D617-4222-86C9-80CBE9CD1278}" type="pres">
      <dgm:prSet presAssocID="{FB386917-459E-4355-9635-8AD75DC87CC3}" presName="LevelTwoTextNode" presStyleLbl="node4" presStyleIdx="1" presStyleCnt="7" custScaleY="200030">
        <dgm:presLayoutVars>
          <dgm:chPref val="3"/>
        </dgm:presLayoutVars>
      </dgm:prSet>
      <dgm:spPr/>
    </dgm:pt>
    <dgm:pt modelId="{A308DA19-3490-4FAB-A6F6-DF1E07E47A2B}" type="pres">
      <dgm:prSet presAssocID="{FB386917-459E-4355-9635-8AD75DC87CC3}" presName="level3hierChild" presStyleCnt="0"/>
      <dgm:spPr/>
    </dgm:pt>
    <dgm:pt modelId="{B7DC6630-2DB5-4E4A-90C1-4E7DCBCCBB12}" type="pres">
      <dgm:prSet presAssocID="{CDAA4CB8-EFDF-4BB9-97C4-422F266CF3E8}" presName="conn2-1" presStyleLbl="parChTrans1D4" presStyleIdx="2" presStyleCnt="7"/>
      <dgm:spPr/>
    </dgm:pt>
    <dgm:pt modelId="{452C5A5F-CC0A-4496-B67A-4C7D95EB368C}" type="pres">
      <dgm:prSet presAssocID="{CDAA4CB8-EFDF-4BB9-97C4-422F266CF3E8}" presName="connTx" presStyleLbl="parChTrans1D4" presStyleIdx="2" presStyleCnt="7"/>
      <dgm:spPr/>
    </dgm:pt>
    <dgm:pt modelId="{976F5B31-23FF-4D4A-BA39-20C4F30B1A7A}" type="pres">
      <dgm:prSet presAssocID="{AA57B24C-A1AA-4DE9-AE3F-BD2D1DD4403D}" presName="root2" presStyleCnt="0"/>
      <dgm:spPr/>
    </dgm:pt>
    <dgm:pt modelId="{2C6D046D-CBD5-4E1D-849A-2D10E78D4D7A}" type="pres">
      <dgm:prSet presAssocID="{AA57B24C-A1AA-4DE9-AE3F-BD2D1DD4403D}" presName="LevelTwoTextNode" presStyleLbl="node4" presStyleIdx="2" presStyleCnt="7" custScaleY="200030">
        <dgm:presLayoutVars>
          <dgm:chPref val="3"/>
        </dgm:presLayoutVars>
      </dgm:prSet>
      <dgm:spPr/>
    </dgm:pt>
    <dgm:pt modelId="{163F9CF8-2A8B-489D-B5C7-426314AD4AAE}" type="pres">
      <dgm:prSet presAssocID="{AA57B24C-A1AA-4DE9-AE3F-BD2D1DD4403D}" presName="level3hierChild" presStyleCnt="0"/>
      <dgm:spPr/>
    </dgm:pt>
    <dgm:pt modelId="{200F86CD-B6FF-4D50-94DB-5D581ED9A38E}" type="pres">
      <dgm:prSet presAssocID="{B7D149DD-F20B-481D-821A-29B9ABD71ECE}" presName="conn2-1" presStyleLbl="parChTrans1D4" presStyleIdx="3" presStyleCnt="7"/>
      <dgm:spPr/>
    </dgm:pt>
    <dgm:pt modelId="{3491C981-F087-435A-893C-29191E08C79E}" type="pres">
      <dgm:prSet presAssocID="{B7D149DD-F20B-481D-821A-29B9ABD71ECE}" presName="connTx" presStyleLbl="parChTrans1D4" presStyleIdx="3" presStyleCnt="7"/>
      <dgm:spPr/>
    </dgm:pt>
    <dgm:pt modelId="{017A1CBE-D946-42FB-8736-74D8D82BE3F9}" type="pres">
      <dgm:prSet presAssocID="{6646BEE4-C2C9-4550-A496-CAA4B9C8D7DD}" presName="root2" presStyleCnt="0"/>
      <dgm:spPr/>
    </dgm:pt>
    <dgm:pt modelId="{1667069F-ADED-43CA-AB70-638A5701AE8E}" type="pres">
      <dgm:prSet presAssocID="{6646BEE4-C2C9-4550-A496-CAA4B9C8D7DD}" presName="LevelTwoTextNode" presStyleLbl="node4" presStyleIdx="3" presStyleCnt="7" custScaleY="200030">
        <dgm:presLayoutVars>
          <dgm:chPref val="3"/>
        </dgm:presLayoutVars>
      </dgm:prSet>
      <dgm:spPr/>
    </dgm:pt>
    <dgm:pt modelId="{8F9B6C7F-97D7-40C1-AC4C-516C02505ED2}" type="pres">
      <dgm:prSet presAssocID="{6646BEE4-C2C9-4550-A496-CAA4B9C8D7DD}" presName="level3hierChild" presStyleCnt="0"/>
      <dgm:spPr/>
    </dgm:pt>
    <dgm:pt modelId="{01D89D34-819B-44BB-8D5C-263AB8A7A290}" type="pres">
      <dgm:prSet presAssocID="{CF5B31F0-30BE-4F32-928D-7C0135675A36}" presName="conn2-1" presStyleLbl="parChTrans1D4" presStyleIdx="4" presStyleCnt="7"/>
      <dgm:spPr/>
    </dgm:pt>
    <dgm:pt modelId="{18021D87-8B91-465D-A422-531E106B0C1F}" type="pres">
      <dgm:prSet presAssocID="{CF5B31F0-30BE-4F32-928D-7C0135675A36}" presName="connTx" presStyleLbl="parChTrans1D4" presStyleIdx="4" presStyleCnt="7"/>
      <dgm:spPr/>
    </dgm:pt>
    <dgm:pt modelId="{86DF3C6E-7988-41F6-98B3-2209E68D97E1}" type="pres">
      <dgm:prSet presAssocID="{AE81D6B2-D883-4981-87D6-8D61D6FCB296}" presName="root2" presStyleCnt="0"/>
      <dgm:spPr/>
    </dgm:pt>
    <dgm:pt modelId="{B859720B-7C90-4AB9-80A0-2B301DC038F0}" type="pres">
      <dgm:prSet presAssocID="{AE81D6B2-D883-4981-87D6-8D61D6FCB296}" presName="LevelTwoTextNode" presStyleLbl="node4" presStyleIdx="4" presStyleCnt="7">
        <dgm:presLayoutVars>
          <dgm:chPref val="3"/>
        </dgm:presLayoutVars>
      </dgm:prSet>
      <dgm:spPr/>
    </dgm:pt>
    <dgm:pt modelId="{10D90085-FF19-4242-8907-86BDDB99B5A9}" type="pres">
      <dgm:prSet presAssocID="{AE81D6B2-D883-4981-87D6-8D61D6FCB296}" presName="level3hierChild" presStyleCnt="0"/>
      <dgm:spPr/>
    </dgm:pt>
    <dgm:pt modelId="{27AB5996-9FC0-46D1-B93E-73BA513D7B5B}" type="pres">
      <dgm:prSet presAssocID="{57CEC6AE-FF6F-4BC2-B1E2-80A9B123748A}" presName="conn2-1" presStyleLbl="parChTrans1D4" presStyleIdx="5" presStyleCnt="7"/>
      <dgm:spPr/>
    </dgm:pt>
    <dgm:pt modelId="{A8B39904-DF98-471B-AAF8-B2EE43A13DD8}" type="pres">
      <dgm:prSet presAssocID="{57CEC6AE-FF6F-4BC2-B1E2-80A9B123748A}" presName="connTx" presStyleLbl="parChTrans1D4" presStyleIdx="5" presStyleCnt="7"/>
      <dgm:spPr/>
    </dgm:pt>
    <dgm:pt modelId="{296C3F4E-3C8C-4B02-A962-46E2A8DDCE79}" type="pres">
      <dgm:prSet presAssocID="{78D9F479-BCED-42FE-B72B-D785B29F8E5F}" presName="root2" presStyleCnt="0"/>
      <dgm:spPr/>
    </dgm:pt>
    <dgm:pt modelId="{E8679DD5-CC41-4648-9CD1-BA5470CC6949}" type="pres">
      <dgm:prSet presAssocID="{78D9F479-BCED-42FE-B72B-D785B29F8E5F}" presName="LevelTwoTextNode" presStyleLbl="node4" presStyleIdx="5" presStyleCnt="7" custScaleY="200030">
        <dgm:presLayoutVars>
          <dgm:chPref val="3"/>
        </dgm:presLayoutVars>
      </dgm:prSet>
      <dgm:spPr/>
    </dgm:pt>
    <dgm:pt modelId="{56CDD89C-699B-421B-BC76-2CF0DC67246A}" type="pres">
      <dgm:prSet presAssocID="{78D9F479-BCED-42FE-B72B-D785B29F8E5F}" presName="level3hierChild" presStyleCnt="0"/>
      <dgm:spPr/>
    </dgm:pt>
    <dgm:pt modelId="{BCB84B4F-1DCE-44D1-8CD0-F94A5DFBC128}" type="pres">
      <dgm:prSet presAssocID="{E420C07E-0C2B-494B-A674-00862D860E7D}" presName="conn2-1" presStyleLbl="parChTrans1D4" presStyleIdx="6" presStyleCnt="7"/>
      <dgm:spPr/>
    </dgm:pt>
    <dgm:pt modelId="{B37583C5-8E43-4895-A050-4470AF7D97B7}" type="pres">
      <dgm:prSet presAssocID="{E420C07E-0C2B-494B-A674-00862D860E7D}" presName="connTx" presStyleLbl="parChTrans1D4" presStyleIdx="6" presStyleCnt="7"/>
      <dgm:spPr/>
    </dgm:pt>
    <dgm:pt modelId="{56DC1D2F-8C8E-4BCD-B516-06C1B00A55D1}" type="pres">
      <dgm:prSet presAssocID="{29EE3833-9E43-48D3-B113-AA5EE7B1BA81}" presName="root2" presStyleCnt="0"/>
      <dgm:spPr/>
    </dgm:pt>
    <dgm:pt modelId="{984657A6-56C4-4331-AE5F-3190A45197DB}" type="pres">
      <dgm:prSet presAssocID="{29EE3833-9E43-48D3-B113-AA5EE7B1BA81}" presName="LevelTwoTextNode" presStyleLbl="node4" presStyleIdx="6" presStyleCnt="7" custScaleY="200030">
        <dgm:presLayoutVars>
          <dgm:chPref val="3"/>
        </dgm:presLayoutVars>
      </dgm:prSet>
      <dgm:spPr/>
    </dgm:pt>
    <dgm:pt modelId="{DD01A048-783D-4BB0-A528-1CD917958EBD}" type="pres">
      <dgm:prSet presAssocID="{29EE3833-9E43-48D3-B113-AA5EE7B1BA81}" presName="level3hierChild" presStyleCnt="0"/>
      <dgm:spPr/>
    </dgm:pt>
    <dgm:pt modelId="{0A9B302F-20F2-4D11-A53D-D9E61F03B7EA}" type="pres">
      <dgm:prSet presAssocID="{97589B62-9AD6-4CFD-AF17-4246BB48AD60}" presName="conn2-1" presStyleLbl="parChTrans1D2" presStyleIdx="1" presStyleCnt="2"/>
      <dgm:spPr/>
    </dgm:pt>
    <dgm:pt modelId="{B1855EE9-42A7-47F7-9281-01C1833823AB}" type="pres">
      <dgm:prSet presAssocID="{97589B62-9AD6-4CFD-AF17-4246BB48AD60}" presName="connTx" presStyleLbl="parChTrans1D2" presStyleIdx="1" presStyleCnt="2"/>
      <dgm:spPr/>
    </dgm:pt>
    <dgm:pt modelId="{29664294-26E4-4E6A-8B9B-209E7853318D}" type="pres">
      <dgm:prSet presAssocID="{176A394B-37C7-43C6-A7E6-27BEACF7B4E2}" presName="root2" presStyleCnt="0"/>
      <dgm:spPr/>
    </dgm:pt>
    <dgm:pt modelId="{FA2B3445-67E2-410D-8D05-5DC58F1525E7}" type="pres">
      <dgm:prSet presAssocID="{176A394B-37C7-43C6-A7E6-27BEACF7B4E2}" presName="LevelTwoTextNode" presStyleLbl="node2" presStyleIdx="1" presStyleCnt="2" custScaleY="200030">
        <dgm:presLayoutVars>
          <dgm:chPref val="3"/>
        </dgm:presLayoutVars>
      </dgm:prSet>
      <dgm:spPr/>
    </dgm:pt>
    <dgm:pt modelId="{E7A96D07-5A8A-4199-93A0-7FFAEF8D308F}" type="pres">
      <dgm:prSet presAssocID="{176A394B-37C7-43C6-A7E6-27BEACF7B4E2}" presName="level3hierChild" presStyleCnt="0"/>
      <dgm:spPr/>
    </dgm:pt>
    <dgm:pt modelId="{DA4E719E-3812-413F-A4F6-92F09C8C42DC}" type="pres">
      <dgm:prSet presAssocID="{2B766268-AD52-4EFC-A002-9DD280B75BFE}" presName="conn2-1" presStyleLbl="parChTrans1D3" presStyleIdx="2" presStyleCnt="3"/>
      <dgm:spPr/>
    </dgm:pt>
    <dgm:pt modelId="{8937030B-54BE-4C74-943F-3F264D794691}" type="pres">
      <dgm:prSet presAssocID="{2B766268-AD52-4EFC-A002-9DD280B75BFE}" presName="connTx" presStyleLbl="parChTrans1D3" presStyleIdx="2" presStyleCnt="3"/>
      <dgm:spPr/>
    </dgm:pt>
    <dgm:pt modelId="{2091A0CC-8652-4E46-A447-AA01BAE316F8}" type="pres">
      <dgm:prSet presAssocID="{7F2425ED-F130-441D-8105-D03B5E21A664}" presName="root2" presStyleCnt="0"/>
      <dgm:spPr/>
    </dgm:pt>
    <dgm:pt modelId="{4109B344-EBE8-4CE7-B24F-37F9A2A49FE9}" type="pres">
      <dgm:prSet presAssocID="{7F2425ED-F130-441D-8105-D03B5E21A664}" presName="LevelTwoTextNode" presStyleLbl="node3" presStyleIdx="2" presStyleCnt="3" custScaleY="200030">
        <dgm:presLayoutVars>
          <dgm:chPref val="3"/>
        </dgm:presLayoutVars>
      </dgm:prSet>
      <dgm:spPr/>
    </dgm:pt>
    <dgm:pt modelId="{1B5133F8-3260-42A1-B976-30BE28443B4B}" type="pres">
      <dgm:prSet presAssocID="{7F2425ED-F130-441D-8105-D03B5E21A664}" presName="level3hierChild" presStyleCnt="0"/>
      <dgm:spPr/>
    </dgm:pt>
  </dgm:ptLst>
  <dgm:cxnLst>
    <dgm:cxn modelId="{363C4A00-7027-4E9D-9B5D-DFD87BAA323A}" type="presOf" srcId="{A404AE80-B78B-4428-A3C1-A18D7BFEEDF1}" destId="{157A2AFD-71FE-4124-8EC5-C5EA1EAFA267}" srcOrd="0" destOrd="0" presId="urn:microsoft.com/office/officeart/2008/layout/HorizontalMultiLevelHierarchy"/>
    <dgm:cxn modelId="{95D99000-7E28-4ED8-9015-2B8748D12838}" type="presOf" srcId="{AE81D6B2-D883-4981-87D6-8D61D6FCB296}" destId="{B859720B-7C90-4AB9-80A0-2B301DC038F0}" srcOrd="0" destOrd="0" presId="urn:microsoft.com/office/officeart/2008/layout/HorizontalMultiLevelHierarchy"/>
    <dgm:cxn modelId="{707ECA02-F68D-4F69-BE6A-F0326311F11A}" type="presOf" srcId="{CF5B31F0-30BE-4F32-928D-7C0135675A36}" destId="{18021D87-8B91-465D-A422-531E106B0C1F}" srcOrd="1" destOrd="0" presId="urn:microsoft.com/office/officeart/2008/layout/HorizontalMultiLevelHierarchy"/>
    <dgm:cxn modelId="{5D9AAD07-28F1-488B-B667-66857AFB4173}" type="presOf" srcId="{524EC309-40F0-4824-85D1-F54479C69E04}" destId="{DE9FDCEF-7633-41A8-ABB5-6D3AAC9A5DFB}" srcOrd="0" destOrd="0" presId="urn:microsoft.com/office/officeart/2008/layout/HorizontalMultiLevelHierarchy"/>
    <dgm:cxn modelId="{A5ED0F0C-D3CC-4873-A959-FB587C926B87}" type="presOf" srcId="{CDAA4CB8-EFDF-4BB9-97C4-422F266CF3E8}" destId="{452C5A5F-CC0A-4496-B67A-4C7D95EB368C}" srcOrd="1" destOrd="0" presId="urn:microsoft.com/office/officeart/2008/layout/HorizontalMultiLevelHierarchy"/>
    <dgm:cxn modelId="{70CB330E-3A73-4105-9CB8-7239D4D5B6E3}" type="presOf" srcId="{B7D149DD-F20B-481D-821A-29B9ABD71ECE}" destId="{3491C981-F087-435A-893C-29191E08C79E}" srcOrd="1" destOrd="0" presId="urn:microsoft.com/office/officeart/2008/layout/HorizontalMultiLevelHierarchy"/>
    <dgm:cxn modelId="{FFB01B11-EACB-4F77-BD57-A80E28227F61}" srcId="{8B6FBDCA-A87D-4102-9999-7654757879A9}" destId="{FB386917-459E-4355-9635-8AD75DC87CC3}" srcOrd="1" destOrd="0" parTransId="{19569EA2-2F37-422C-8059-8382E1D9C944}" sibTransId="{14E4A866-0502-4831-BC03-3A3297FFEAE7}"/>
    <dgm:cxn modelId="{5E66DC17-6E41-47F2-BA4E-7123B42CD64F}" srcId="{8B6FBDCA-A87D-4102-9999-7654757879A9}" destId="{FAF65E1D-4BA5-4978-BEE4-41C6D86B2910}" srcOrd="0" destOrd="0" parTransId="{B86C2C15-1211-4887-9CA8-821C3B2325CD}" sibTransId="{4452C5C0-4468-4EE2-B13F-2EF2D255A853}"/>
    <dgm:cxn modelId="{E259611F-F394-493E-B4DC-2A455044A416}" type="presOf" srcId="{19569EA2-2F37-422C-8059-8382E1D9C944}" destId="{450508AE-5D4F-44EB-958C-31AF759D63C4}" srcOrd="0" destOrd="0" presId="urn:microsoft.com/office/officeart/2008/layout/HorizontalMultiLevelHierarchy"/>
    <dgm:cxn modelId="{05C54B21-366A-45DB-9BC2-0994DEC05E63}" srcId="{007A600A-7D57-4959-B739-2973A72A8E9D}" destId="{176A394B-37C7-43C6-A7E6-27BEACF7B4E2}" srcOrd="1" destOrd="0" parTransId="{97589B62-9AD6-4CFD-AF17-4246BB48AD60}" sibTransId="{188E61CC-6DC0-4B7E-AF2C-7E0AA9FECB82}"/>
    <dgm:cxn modelId="{C6695D30-B83F-4317-990D-E5C9667CAE84}" srcId="{A404AE80-B78B-4428-A3C1-A18D7BFEEDF1}" destId="{007A600A-7D57-4959-B739-2973A72A8E9D}" srcOrd="0" destOrd="0" parTransId="{2B7B004D-26FF-43B3-907E-60B5D8A37BD8}" sibTransId="{AE77F202-09C7-4E58-BD36-8592FF6CDD0D}"/>
    <dgm:cxn modelId="{5FB03A31-C8B1-4BF7-9EC4-F99E482273DC}" srcId="{AA57B24C-A1AA-4DE9-AE3F-BD2D1DD4403D}" destId="{6646BEE4-C2C9-4550-A496-CAA4B9C8D7DD}" srcOrd="0" destOrd="0" parTransId="{B7D149DD-F20B-481D-821A-29B9ABD71ECE}" sibTransId="{BB068D19-9BC3-4630-BD76-13E7830A92C5}"/>
    <dgm:cxn modelId="{BB8A3534-ACE3-44AF-9117-5FDC90B93177}" type="presOf" srcId="{496699DC-705F-4C5B-9055-B82916AEBF44}" destId="{C8C83DCB-9CA6-4997-8D50-C33B53269E15}" srcOrd="1" destOrd="0" presId="urn:microsoft.com/office/officeart/2008/layout/HorizontalMultiLevelHierarchy"/>
    <dgm:cxn modelId="{D2CACB36-9D7E-409D-A9AC-BF9C789A0A2C}" type="presOf" srcId="{78DE63AC-4901-4E28-AE26-D52CD4BFD625}" destId="{9AA09243-67E4-446C-B5D7-C6A42C1E7126}" srcOrd="0" destOrd="0" presId="urn:microsoft.com/office/officeart/2008/layout/HorizontalMultiLevelHierarchy"/>
    <dgm:cxn modelId="{C6FBFD3E-4D9B-486D-A3CA-83382099891E}" type="presOf" srcId="{57CEC6AE-FF6F-4BC2-B1E2-80A9B123748A}" destId="{A8B39904-DF98-471B-AAF8-B2EE43A13DD8}" srcOrd="1" destOrd="0" presId="urn:microsoft.com/office/officeart/2008/layout/HorizontalMultiLevelHierarchy"/>
    <dgm:cxn modelId="{E0B8DE5E-CDCC-4769-A370-5074CB77009E}" type="presOf" srcId="{57CEC6AE-FF6F-4BC2-B1E2-80A9B123748A}" destId="{27AB5996-9FC0-46D1-B93E-73BA513D7B5B}" srcOrd="0" destOrd="0" presId="urn:microsoft.com/office/officeart/2008/layout/HorizontalMultiLevelHierarchy"/>
    <dgm:cxn modelId="{32E8C862-43CC-411D-9CC0-69E5C902EA6B}" type="presOf" srcId="{E420C07E-0C2B-494B-A674-00862D860E7D}" destId="{BCB84B4F-1DCE-44D1-8CD0-F94A5DFBC128}" srcOrd="0" destOrd="0" presId="urn:microsoft.com/office/officeart/2008/layout/HorizontalMultiLevelHierarchy"/>
    <dgm:cxn modelId="{B5A57367-F2E3-4C02-A4B9-7C5DD2D43CF9}" srcId="{007A600A-7D57-4959-B739-2973A72A8E9D}" destId="{FF93C233-2EFF-4027-A526-6F3B6C5809B9}" srcOrd="0" destOrd="0" parTransId="{965F66F6-A018-4D44-83CA-74AA8771A29F}" sibTransId="{CF4635CC-294E-4239-8E26-039D12FB8E58}"/>
    <dgm:cxn modelId="{097BF368-24F6-4A59-98CE-8DBC5BA89650}" type="presOf" srcId="{8B6FBDCA-A87D-4102-9999-7654757879A9}" destId="{99E05E10-CF74-4DB6-A789-A32105F843F4}" srcOrd="0" destOrd="0" presId="urn:microsoft.com/office/officeart/2008/layout/HorizontalMultiLevelHierarchy"/>
    <dgm:cxn modelId="{88430D6B-8568-4ECC-9CA9-E9888E864126}" type="presOf" srcId="{B7D149DD-F20B-481D-821A-29B9ABD71ECE}" destId="{200F86CD-B6FF-4D50-94DB-5D581ED9A38E}" srcOrd="0" destOrd="0" presId="urn:microsoft.com/office/officeart/2008/layout/HorizontalMultiLevelHierarchy"/>
    <dgm:cxn modelId="{DCC62B6B-FAC5-46A1-A3D9-664D2478F841}" type="presOf" srcId="{2B766268-AD52-4EFC-A002-9DD280B75BFE}" destId="{DA4E719E-3812-413F-A4F6-92F09C8C42DC}" srcOrd="0" destOrd="0" presId="urn:microsoft.com/office/officeart/2008/layout/HorizontalMultiLevelHierarchy"/>
    <dgm:cxn modelId="{369D8D51-C123-4AAA-B002-800D0AEC35F0}" type="presOf" srcId="{176A394B-37C7-43C6-A7E6-27BEACF7B4E2}" destId="{FA2B3445-67E2-410D-8D05-5DC58F1525E7}" srcOrd="0" destOrd="0" presId="urn:microsoft.com/office/officeart/2008/layout/HorizontalMultiLevelHierarchy"/>
    <dgm:cxn modelId="{E504FD71-64C0-4727-BEF4-6A169A1C77EC}" type="presOf" srcId="{6646BEE4-C2C9-4550-A496-CAA4B9C8D7DD}" destId="{1667069F-ADED-43CA-AB70-638A5701AE8E}" srcOrd="0" destOrd="0" presId="urn:microsoft.com/office/officeart/2008/layout/HorizontalMultiLevelHierarchy"/>
    <dgm:cxn modelId="{2177AA56-54C9-4541-AB4B-46071DED676D}" srcId="{FF93C233-2EFF-4027-A526-6F3B6C5809B9}" destId="{524EC309-40F0-4824-85D1-F54479C69E04}" srcOrd="0" destOrd="0" parTransId="{78DE63AC-4901-4E28-AE26-D52CD4BFD625}" sibTransId="{FDD76587-DB92-4814-A91E-F9106D39154C}"/>
    <dgm:cxn modelId="{A093CF58-390D-4370-BDC1-96FF450C7A35}" srcId="{FB386917-459E-4355-9635-8AD75DC87CC3}" destId="{AA57B24C-A1AA-4DE9-AE3F-BD2D1DD4403D}" srcOrd="0" destOrd="0" parTransId="{CDAA4CB8-EFDF-4BB9-97C4-422F266CF3E8}" sibTransId="{B133C82F-D540-4638-8591-D25934A168E7}"/>
    <dgm:cxn modelId="{E369647F-30AB-4DDE-A9AA-8EF7133C57F5}" type="presOf" srcId="{E420C07E-0C2B-494B-A674-00862D860E7D}" destId="{B37583C5-8E43-4895-A050-4470AF7D97B7}" srcOrd="1" destOrd="0" presId="urn:microsoft.com/office/officeart/2008/layout/HorizontalMultiLevelHierarchy"/>
    <dgm:cxn modelId="{7A24A683-22ED-4861-8E4E-4A825D200F68}" srcId="{78D9F479-BCED-42FE-B72B-D785B29F8E5F}" destId="{29EE3833-9E43-48D3-B113-AA5EE7B1BA81}" srcOrd="0" destOrd="0" parTransId="{E420C07E-0C2B-494B-A674-00862D860E7D}" sibTransId="{BDB813AC-FECA-46A2-A9E0-68457B596F34}"/>
    <dgm:cxn modelId="{52716084-D78F-4CA3-8F82-95E3BF2D8FE5}" type="presOf" srcId="{29EE3833-9E43-48D3-B113-AA5EE7B1BA81}" destId="{984657A6-56C4-4331-AE5F-3190A45197DB}" srcOrd="0" destOrd="0" presId="urn:microsoft.com/office/officeart/2008/layout/HorizontalMultiLevelHierarchy"/>
    <dgm:cxn modelId="{04EAA28C-1711-4BC8-AE2D-EC23BE786556}" srcId="{AA57B24C-A1AA-4DE9-AE3F-BD2D1DD4403D}" destId="{AE81D6B2-D883-4981-87D6-8D61D6FCB296}" srcOrd="1" destOrd="0" parTransId="{CF5B31F0-30BE-4F32-928D-7C0135675A36}" sibTransId="{E62E7DB6-BCFD-48E1-AE39-CDDA0D9BFA5A}"/>
    <dgm:cxn modelId="{5149A38E-B64A-4D62-8486-B49BECFE4B57}" type="presOf" srcId="{007A600A-7D57-4959-B739-2973A72A8E9D}" destId="{2525604E-8126-4FEE-B930-CB710CF6506E}" srcOrd="0" destOrd="0" presId="urn:microsoft.com/office/officeart/2008/layout/HorizontalMultiLevelHierarchy"/>
    <dgm:cxn modelId="{FB4D2B8F-7A54-4104-9974-B81B9011841B}" type="presOf" srcId="{B86C2C15-1211-4887-9CA8-821C3B2325CD}" destId="{2B3AF036-CADF-455D-A43C-E9CA3DD41166}" srcOrd="0" destOrd="0" presId="urn:microsoft.com/office/officeart/2008/layout/HorizontalMultiLevelHierarchy"/>
    <dgm:cxn modelId="{F9A319A8-9BE3-416C-8458-BE2476BA132F}" type="presOf" srcId="{AA57B24C-A1AA-4DE9-AE3F-BD2D1DD4403D}" destId="{2C6D046D-CBD5-4E1D-849A-2D10E78D4D7A}" srcOrd="0" destOrd="0" presId="urn:microsoft.com/office/officeart/2008/layout/HorizontalMultiLevelHierarchy"/>
    <dgm:cxn modelId="{E37099AB-502F-49E2-94B0-9735C074C55A}" type="presOf" srcId="{B86C2C15-1211-4887-9CA8-821C3B2325CD}" destId="{39ED1A22-CB93-4B57-A2CA-DBAE969DD50C}" srcOrd="1" destOrd="0" presId="urn:microsoft.com/office/officeart/2008/layout/HorizontalMultiLevelHierarchy"/>
    <dgm:cxn modelId="{BAE629B0-42EF-482A-AFEF-3A7E6711331F}" type="presOf" srcId="{FAF65E1D-4BA5-4978-BEE4-41C6D86B2910}" destId="{C84C90DD-E5BD-4001-96AF-9BD79D046BED}" srcOrd="0" destOrd="0" presId="urn:microsoft.com/office/officeart/2008/layout/HorizontalMultiLevelHierarchy"/>
    <dgm:cxn modelId="{FBBE0EC4-EBF1-4DB3-AC2B-C4D4CF9C2E0A}" type="presOf" srcId="{FB386917-459E-4355-9635-8AD75DC87CC3}" destId="{CE28770D-D617-4222-86C9-80CBE9CD1278}" srcOrd="0" destOrd="0" presId="urn:microsoft.com/office/officeart/2008/layout/HorizontalMultiLevelHierarchy"/>
    <dgm:cxn modelId="{A78EF6C5-A068-4BFC-8A25-A47BF5FA45C8}" type="presOf" srcId="{19569EA2-2F37-422C-8059-8382E1D9C944}" destId="{8C2E54EC-CE76-491E-BB74-AFEADE4A0F54}" srcOrd="1" destOrd="0" presId="urn:microsoft.com/office/officeart/2008/layout/HorizontalMultiLevelHierarchy"/>
    <dgm:cxn modelId="{254FF8CC-40F9-4DD4-A4A0-D721916DD26C}" type="presOf" srcId="{97589B62-9AD6-4CFD-AF17-4246BB48AD60}" destId="{0A9B302F-20F2-4D11-A53D-D9E61F03B7EA}" srcOrd="0" destOrd="0" presId="urn:microsoft.com/office/officeart/2008/layout/HorizontalMultiLevelHierarchy"/>
    <dgm:cxn modelId="{150167CE-0DCA-4DCA-8780-3D632131AC54}" type="presOf" srcId="{FF93C233-2EFF-4027-A526-6F3B6C5809B9}" destId="{EF71FB34-76D4-4E03-B762-F7C261593240}" srcOrd="0" destOrd="0" presId="urn:microsoft.com/office/officeart/2008/layout/HorizontalMultiLevelHierarchy"/>
    <dgm:cxn modelId="{883E2ECF-9911-48DB-BA27-892B0DC6C486}" type="presOf" srcId="{965F66F6-A018-4D44-83CA-74AA8771A29F}" destId="{82480D07-8379-44B1-A7F0-B64C49CB466A}" srcOrd="1" destOrd="0" presId="urn:microsoft.com/office/officeart/2008/layout/HorizontalMultiLevelHierarchy"/>
    <dgm:cxn modelId="{1565B2DC-4548-4581-A264-F9E7690AEC96}" srcId="{176A394B-37C7-43C6-A7E6-27BEACF7B4E2}" destId="{7F2425ED-F130-441D-8105-D03B5E21A664}" srcOrd="0" destOrd="0" parTransId="{2B766268-AD52-4EFC-A002-9DD280B75BFE}" sibTransId="{7CDDCD72-F167-4C19-A2AD-8628416AD020}"/>
    <dgm:cxn modelId="{90FC1AE0-B41C-420A-A4A0-C2C4B9AA050A}" srcId="{FB386917-459E-4355-9635-8AD75DC87CC3}" destId="{78D9F479-BCED-42FE-B72B-D785B29F8E5F}" srcOrd="1" destOrd="0" parTransId="{57CEC6AE-FF6F-4BC2-B1E2-80A9B123748A}" sibTransId="{4DA313E2-E378-4443-A0AB-9C724E773C68}"/>
    <dgm:cxn modelId="{C9A12AED-7904-429C-A4AA-185075F030CA}" type="presOf" srcId="{CF5B31F0-30BE-4F32-928D-7C0135675A36}" destId="{01D89D34-819B-44BB-8D5C-263AB8A7A290}" srcOrd="0" destOrd="0" presId="urn:microsoft.com/office/officeart/2008/layout/HorizontalMultiLevelHierarchy"/>
    <dgm:cxn modelId="{75C145ED-CFA0-4068-B0A1-B726DECFC32A}" type="presOf" srcId="{7F2425ED-F130-441D-8105-D03B5E21A664}" destId="{4109B344-EBE8-4CE7-B24F-37F9A2A49FE9}" srcOrd="0" destOrd="0" presId="urn:microsoft.com/office/officeart/2008/layout/HorizontalMultiLevelHierarchy"/>
    <dgm:cxn modelId="{0399C1ED-3750-4C2E-BF41-729E68508825}" type="presOf" srcId="{965F66F6-A018-4D44-83CA-74AA8771A29F}" destId="{61F23459-1DFB-413A-9D3C-96533B30A1E8}" srcOrd="0" destOrd="0" presId="urn:microsoft.com/office/officeart/2008/layout/HorizontalMultiLevelHierarchy"/>
    <dgm:cxn modelId="{7659E5EE-93AA-4A4D-B379-77A91BCA896C}" type="presOf" srcId="{496699DC-705F-4C5B-9055-B82916AEBF44}" destId="{41585C36-D26B-40EC-82BA-3CBC73EE11E6}" srcOrd="0" destOrd="0" presId="urn:microsoft.com/office/officeart/2008/layout/HorizontalMultiLevelHierarchy"/>
    <dgm:cxn modelId="{37A6C4EF-BC27-4283-A07A-9B79EB3415DB}" type="presOf" srcId="{78DE63AC-4901-4E28-AE26-D52CD4BFD625}" destId="{E0D87E8F-04DD-47D3-A4C4-5CECA1463D5D}" srcOrd="1" destOrd="0" presId="urn:microsoft.com/office/officeart/2008/layout/HorizontalMultiLevelHierarchy"/>
    <dgm:cxn modelId="{29167DF8-467B-4A16-8A73-E26AFA366B34}" type="presOf" srcId="{78D9F479-BCED-42FE-B72B-D785B29F8E5F}" destId="{E8679DD5-CC41-4648-9CD1-BA5470CC6949}" srcOrd="0" destOrd="0" presId="urn:microsoft.com/office/officeart/2008/layout/HorizontalMultiLevelHierarchy"/>
    <dgm:cxn modelId="{151CFDF8-E70D-43E9-ADE8-1C9BEF3F1B15}" type="presOf" srcId="{97589B62-9AD6-4CFD-AF17-4246BB48AD60}" destId="{B1855EE9-42A7-47F7-9281-01C1833823AB}" srcOrd="1" destOrd="0" presId="urn:microsoft.com/office/officeart/2008/layout/HorizontalMultiLevelHierarchy"/>
    <dgm:cxn modelId="{D89C98FB-5BD5-4DA9-907F-0351B1E80088}" srcId="{FF93C233-2EFF-4027-A526-6F3B6C5809B9}" destId="{8B6FBDCA-A87D-4102-9999-7654757879A9}" srcOrd="1" destOrd="0" parTransId="{496699DC-705F-4C5B-9055-B82916AEBF44}" sibTransId="{FF54E1E1-0626-41AD-A6E1-8487930AD5EE}"/>
    <dgm:cxn modelId="{8E894AFC-F526-4A09-858F-070DA8D641BB}" type="presOf" srcId="{CDAA4CB8-EFDF-4BB9-97C4-422F266CF3E8}" destId="{B7DC6630-2DB5-4E4A-90C1-4E7DCBCCBB12}" srcOrd="0" destOrd="0" presId="urn:microsoft.com/office/officeart/2008/layout/HorizontalMultiLevelHierarchy"/>
    <dgm:cxn modelId="{A7A3C2FF-4A25-4080-A46B-520C91E05C93}" type="presOf" srcId="{2B766268-AD52-4EFC-A002-9DD280B75BFE}" destId="{8937030B-54BE-4C74-943F-3F264D794691}" srcOrd="1" destOrd="0" presId="urn:microsoft.com/office/officeart/2008/layout/HorizontalMultiLevelHierarchy"/>
    <dgm:cxn modelId="{03122267-47A1-47E7-8708-20B20A7182F3}" type="presParOf" srcId="{157A2AFD-71FE-4124-8EC5-C5EA1EAFA267}" destId="{845A6B97-4F4C-4095-8F9B-20B1579A4E8A}" srcOrd="0" destOrd="0" presId="urn:microsoft.com/office/officeart/2008/layout/HorizontalMultiLevelHierarchy"/>
    <dgm:cxn modelId="{6E39AEBC-E767-4888-A407-A425EB54E429}" type="presParOf" srcId="{845A6B97-4F4C-4095-8F9B-20B1579A4E8A}" destId="{2525604E-8126-4FEE-B930-CB710CF6506E}" srcOrd="0" destOrd="0" presId="urn:microsoft.com/office/officeart/2008/layout/HorizontalMultiLevelHierarchy"/>
    <dgm:cxn modelId="{1EADC55C-CA55-481D-8CC6-12583BA98DDE}" type="presParOf" srcId="{845A6B97-4F4C-4095-8F9B-20B1579A4E8A}" destId="{9571C7B4-16F3-4E1B-87B4-4FCCA0ACDCCB}" srcOrd="1" destOrd="0" presId="urn:microsoft.com/office/officeart/2008/layout/HorizontalMultiLevelHierarchy"/>
    <dgm:cxn modelId="{F016707A-A8E1-4739-99D7-4EC130EAFB74}" type="presParOf" srcId="{9571C7B4-16F3-4E1B-87B4-4FCCA0ACDCCB}" destId="{61F23459-1DFB-413A-9D3C-96533B30A1E8}" srcOrd="0" destOrd="0" presId="urn:microsoft.com/office/officeart/2008/layout/HorizontalMultiLevelHierarchy"/>
    <dgm:cxn modelId="{FF5BE26C-E89B-4D3F-A140-69425F3D37B2}" type="presParOf" srcId="{61F23459-1DFB-413A-9D3C-96533B30A1E8}" destId="{82480D07-8379-44B1-A7F0-B64C49CB466A}" srcOrd="0" destOrd="0" presId="urn:microsoft.com/office/officeart/2008/layout/HorizontalMultiLevelHierarchy"/>
    <dgm:cxn modelId="{1CE2F401-68BD-4CB6-8522-EBF477FA278A}" type="presParOf" srcId="{9571C7B4-16F3-4E1B-87B4-4FCCA0ACDCCB}" destId="{D7E2B60D-17D8-4E23-894F-F7232A85F5DB}" srcOrd="1" destOrd="0" presId="urn:microsoft.com/office/officeart/2008/layout/HorizontalMultiLevelHierarchy"/>
    <dgm:cxn modelId="{4DB123C0-CC57-40C8-A089-4F97DA542593}" type="presParOf" srcId="{D7E2B60D-17D8-4E23-894F-F7232A85F5DB}" destId="{EF71FB34-76D4-4E03-B762-F7C261593240}" srcOrd="0" destOrd="0" presId="urn:microsoft.com/office/officeart/2008/layout/HorizontalMultiLevelHierarchy"/>
    <dgm:cxn modelId="{A9FA4759-4459-4C43-A9BA-458E0E616076}" type="presParOf" srcId="{D7E2B60D-17D8-4E23-894F-F7232A85F5DB}" destId="{5251FAC3-B3A2-49C5-81BF-22E019F036F6}" srcOrd="1" destOrd="0" presId="urn:microsoft.com/office/officeart/2008/layout/HorizontalMultiLevelHierarchy"/>
    <dgm:cxn modelId="{E09E7708-E2AA-4273-9D89-60BF85E932C7}" type="presParOf" srcId="{5251FAC3-B3A2-49C5-81BF-22E019F036F6}" destId="{9AA09243-67E4-446C-B5D7-C6A42C1E7126}" srcOrd="0" destOrd="0" presId="urn:microsoft.com/office/officeart/2008/layout/HorizontalMultiLevelHierarchy"/>
    <dgm:cxn modelId="{C960F482-3DE5-4BA8-9776-5FD0A9E9B294}" type="presParOf" srcId="{9AA09243-67E4-446C-B5D7-C6A42C1E7126}" destId="{E0D87E8F-04DD-47D3-A4C4-5CECA1463D5D}" srcOrd="0" destOrd="0" presId="urn:microsoft.com/office/officeart/2008/layout/HorizontalMultiLevelHierarchy"/>
    <dgm:cxn modelId="{66B91E23-ECB6-45CD-A9FE-6D0691A0D0A1}" type="presParOf" srcId="{5251FAC3-B3A2-49C5-81BF-22E019F036F6}" destId="{39097CEE-2E60-44A2-BD0F-B84121AD5E22}" srcOrd="1" destOrd="0" presId="urn:microsoft.com/office/officeart/2008/layout/HorizontalMultiLevelHierarchy"/>
    <dgm:cxn modelId="{32C0A61F-5156-4A7D-A9D8-51C8886128FC}" type="presParOf" srcId="{39097CEE-2E60-44A2-BD0F-B84121AD5E22}" destId="{DE9FDCEF-7633-41A8-ABB5-6D3AAC9A5DFB}" srcOrd="0" destOrd="0" presId="urn:microsoft.com/office/officeart/2008/layout/HorizontalMultiLevelHierarchy"/>
    <dgm:cxn modelId="{58685519-9674-41D0-85F8-5D6AFF58EEB6}" type="presParOf" srcId="{39097CEE-2E60-44A2-BD0F-B84121AD5E22}" destId="{5A8E3402-AC99-4FD4-BD2F-A5F98508DA6F}" srcOrd="1" destOrd="0" presId="urn:microsoft.com/office/officeart/2008/layout/HorizontalMultiLevelHierarchy"/>
    <dgm:cxn modelId="{051D97E4-E73F-4DE1-8DC5-3E3E01D8B057}" type="presParOf" srcId="{5251FAC3-B3A2-49C5-81BF-22E019F036F6}" destId="{41585C36-D26B-40EC-82BA-3CBC73EE11E6}" srcOrd="2" destOrd="0" presId="urn:microsoft.com/office/officeart/2008/layout/HorizontalMultiLevelHierarchy"/>
    <dgm:cxn modelId="{621D40EB-449F-431D-BE65-CB3B404C0C5A}" type="presParOf" srcId="{41585C36-D26B-40EC-82BA-3CBC73EE11E6}" destId="{C8C83DCB-9CA6-4997-8D50-C33B53269E15}" srcOrd="0" destOrd="0" presId="urn:microsoft.com/office/officeart/2008/layout/HorizontalMultiLevelHierarchy"/>
    <dgm:cxn modelId="{A86194A5-C98C-46A5-8BAA-A081FCBE19CC}" type="presParOf" srcId="{5251FAC3-B3A2-49C5-81BF-22E019F036F6}" destId="{DA495295-B846-4162-B3FA-7C4E8AC98BAD}" srcOrd="3" destOrd="0" presId="urn:microsoft.com/office/officeart/2008/layout/HorizontalMultiLevelHierarchy"/>
    <dgm:cxn modelId="{9703D9A5-6E51-405F-B809-3C87BE542BF2}" type="presParOf" srcId="{DA495295-B846-4162-B3FA-7C4E8AC98BAD}" destId="{99E05E10-CF74-4DB6-A789-A32105F843F4}" srcOrd="0" destOrd="0" presId="urn:microsoft.com/office/officeart/2008/layout/HorizontalMultiLevelHierarchy"/>
    <dgm:cxn modelId="{68DB94B1-D056-4DD2-B9F1-DF72D7960D47}" type="presParOf" srcId="{DA495295-B846-4162-B3FA-7C4E8AC98BAD}" destId="{DB72B4D2-532E-480C-B6A2-CFB81E7AD84E}" srcOrd="1" destOrd="0" presId="urn:microsoft.com/office/officeart/2008/layout/HorizontalMultiLevelHierarchy"/>
    <dgm:cxn modelId="{59ECB8F7-0AD1-4713-9BB0-B09676E1DEAB}" type="presParOf" srcId="{DB72B4D2-532E-480C-B6A2-CFB81E7AD84E}" destId="{2B3AF036-CADF-455D-A43C-E9CA3DD41166}" srcOrd="0" destOrd="0" presId="urn:microsoft.com/office/officeart/2008/layout/HorizontalMultiLevelHierarchy"/>
    <dgm:cxn modelId="{E42B60C3-D010-4939-BE22-76EDB6ACB48C}" type="presParOf" srcId="{2B3AF036-CADF-455D-A43C-E9CA3DD41166}" destId="{39ED1A22-CB93-4B57-A2CA-DBAE969DD50C}" srcOrd="0" destOrd="0" presId="urn:microsoft.com/office/officeart/2008/layout/HorizontalMultiLevelHierarchy"/>
    <dgm:cxn modelId="{A9C6CB0D-B9A8-4638-90D7-8D854A82D436}" type="presParOf" srcId="{DB72B4D2-532E-480C-B6A2-CFB81E7AD84E}" destId="{77427A5E-931F-4EBF-BEEA-F7F0AC1F49C0}" srcOrd="1" destOrd="0" presId="urn:microsoft.com/office/officeart/2008/layout/HorizontalMultiLevelHierarchy"/>
    <dgm:cxn modelId="{9ACFB96B-DA71-40FF-8A72-B3C3A4EC7C6B}" type="presParOf" srcId="{77427A5E-931F-4EBF-BEEA-F7F0AC1F49C0}" destId="{C84C90DD-E5BD-4001-96AF-9BD79D046BED}" srcOrd="0" destOrd="0" presId="urn:microsoft.com/office/officeart/2008/layout/HorizontalMultiLevelHierarchy"/>
    <dgm:cxn modelId="{0744AD23-E581-40B5-9B99-881BF6EC70C8}" type="presParOf" srcId="{77427A5E-931F-4EBF-BEEA-F7F0AC1F49C0}" destId="{8BA7DBDE-6F55-4A9C-BAEA-B86910AC79B9}" srcOrd="1" destOrd="0" presId="urn:microsoft.com/office/officeart/2008/layout/HorizontalMultiLevelHierarchy"/>
    <dgm:cxn modelId="{2B258CE0-CBFD-4FBA-B914-8F0F66AA49EF}" type="presParOf" srcId="{DB72B4D2-532E-480C-B6A2-CFB81E7AD84E}" destId="{450508AE-5D4F-44EB-958C-31AF759D63C4}" srcOrd="2" destOrd="0" presId="urn:microsoft.com/office/officeart/2008/layout/HorizontalMultiLevelHierarchy"/>
    <dgm:cxn modelId="{5D44D514-7CA4-46A8-9FA1-F5BD24C4CE98}" type="presParOf" srcId="{450508AE-5D4F-44EB-958C-31AF759D63C4}" destId="{8C2E54EC-CE76-491E-BB74-AFEADE4A0F54}" srcOrd="0" destOrd="0" presId="urn:microsoft.com/office/officeart/2008/layout/HorizontalMultiLevelHierarchy"/>
    <dgm:cxn modelId="{C53302FD-87EF-4149-919C-F5AB11A66867}" type="presParOf" srcId="{DB72B4D2-532E-480C-B6A2-CFB81E7AD84E}" destId="{48CFB565-4BFB-48C1-8ADC-57E5CC49C2D8}" srcOrd="3" destOrd="0" presId="urn:microsoft.com/office/officeart/2008/layout/HorizontalMultiLevelHierarchy"/>
    <dgm:cxn modelId="{6E91B735-4DC7-473A-9A4E-5DC44695976B}" type="presParOf" srcId="{48CFB565-4BFB-48C1-8ADC-57E5CC49C2D8}" destId="{CE28770D-D617-4222-86C9-80CBE9CD1278}" srcOrd="0" destOrd="0" presId="urn:microsoft.com/office/officeart/2008/layout/HorizontalMultiLevelHierarchy"/>
    <dgm:cxn modelId="{403B8982-3384-491A-AF0D-30D0E061BBC6}" type="presParOf" srcId="{48CFB565-4BFB-48C1-8ADC-57E5CC49C2D8}" destId="{A308DA19-3490-4FAB-A6F6-DF1E07E47A2B}" srcOrd="1" destOrd="0" presId="urn:microsoft.com/office/officeart/2008/layout/HorizontalMultiLevelHierarchy"/>
    <dgm:cxn modelId="{1D12A764-0CE3-44DE-B9BD-B14D08077544}" type="presParOf" srcId="{A308DA19-3490-4FAB-A6F6-DF1E07E47A2B}" destId="{B7DC6630-2DB5-4E4A-90C1-4E7DCBCCBB12}" srcOrd="0" destOrd="0" presId="urn:microsoft.com/office/officeart/2008/layout/HorizontalMultiLevelHierarchy"/>
    <dgm:cxn modelId="{BA7A8793-19BC-4B5F-B24C-4C2CC94E01C4}" type="presParOf" srcId="{B7DC6630-2DB5-4E4A-90C1-4E7DCBCCBB12}" destId="{452C5A5F-CC0A-4496-B67A-4C7D95EB368C}" srcOrd="0" destOrd="0" presId="urn:microsoft.com/office/officeart/2008/layout/HorizontalMultiLevelHierarchy"/>
    <dgm:cxn modelId="{1817663D-6893-4C8A-A55A-A233F3EE3C82}" type="presParOf" srcId="{A308DA19-3490-4FAB-A6F6-DF1E07E47A2B}" destId="{976F5B31-23FF-4D4A-BA39-20C4F30B1A7A}" srcOrd="1" destOrd="0" presId="urn:microsoft.com/office/officeart/2008/layout/HorizontalMultiLevelHierarchy"/>
    <dgm:cxn modelId="{D9C60C28-CFA2-49E5-93D1-C167C86BE91C}" type="presParOf" srcId="{976F5B31-23FF-4D4A-BA39-20C4F30B1A7A}" destId="{2C6D046D-CBD5-4E1D-849A-2D10E78D4D7A}" srcOrd="0" destOrd="0" presId="urn:microsoft.com/office/officeart/2008/layout/HorizontalMultiLevelHierarchy"/>
    <dgm:cxn modelId="{3DED8CF3-CBE4-4E49-AA9C-13BD9572E466}" type="presParOf" srcId="{976F5B31-23FF-4D4A-BA39-20C4F30B1A7A}" destId="{163F9CF8-2A8B-489D-B5C7-426314AD4AAE}" srcOrd="1" destOrd="0" presId="urn:microsoft.com/office/officeart/2008/layout/HorizontalMultiLevelHierarchy"/>
    <dgm:cxn modelId="{6A569CD8-1D34-48C5-8B01-C29846069645}" type="presParOf" srcId="{163F9CF8-2A8B-489D-B5C7-426314AD4AAE}" destId="{200F86CD-B6FF-4D50-94DB-5D581ED9A38E}" srcOrd="0" destOrd="0" presId="urn:microsoft.com/office/officeart/2008/layout/HorizontalMultiLevelHierarchy"/>
    <dgm:cxn modelId="{9F602940-8B35-43B3-92B9-1F7AAA071262}" type="presParOf" srcId="{200F86CD-B6FF-4D50-94DB-5D581ED9A38E}" destId="{3491C981-F087-435A-893C-29191E08C79E}" srcOrd="0" destOrd="0" presId="urn:microsoft.com/office/officeart/2008/layout/HorizontalMultiLevelHierarchy"/>
    <dgm:cxn modelId="{4EC42B61-608D-49BC-BFAB-D56D54FADE89}" type="presParOf" srcId="{163F9CF8-2A8B-489D-B5C7-426314AD4AAE}" destId="{017A1CBE-D946-42FB-8736-74D8D82BE3F9}" srcOrd="1" destOrd="0" presId="urn:microsoft.com/office/officeart/2008/layout/HorizontalMultiLevelHierarchy"/>
    <dgm:cxn modelId="{3437E73F-9C75-4E35-BA75-72386E33967E}" type="presParOf" srcId="{017A1CBE-D946-42FB-8736-74D8D82BE3F9}" destId="{1667069F-ADED-43CA-AB70-638A5701AE8E}" srcOrd="0" destOrd="0" presId="urn:microsoft.com/office/officeart/2008/layout/HorizontalMultiLevelHierarchy"/>
    <dgm:cxn modelId="{6F12ECC8-916E-41FB-9231-612C9BF39C47}" type="presParOf" srcId="{017A1CBE-D946-42FB-8736-74D8D82BE3F9}" destId="{8F9B6C7F-97D7-40C1-AC4C-516C02505ED2}" srcOrd="1" destOrd="0" presId="urn:microsoft.com/office/officeart/2008/layout/HorizontalMultiLevelHierarchy"/>
    <dgm:cxn modelId="{DC593067-4D03-49A4-B117-8BE6D24EC1E1}" type="presParOf" srcId="{163F9CF8-2A8B-489D-B5C7-426314AD4AAE}" destId="{01D89D34-819B-44BB-8D5C-263AB8A7A290}" srcOrd="2" destOrd="0" presId="urn:microsoft.com/office/officeart/2008/layout/HorizontalMultiLevelHierarchy"/>
    <dgm:cxn modelId="{214606AE-7D66-4972-8B39-D17EDC23BBCE}" type="presParOf" srcId="{01D89D34-819B-44BB-8D5C-263AB8A7A290}" destId="{18021D87-8B91-465D-A422-531E106B0C1F}" srcOrd="0" destOrd="0" presId="urn:microsoft.com/office/officeart/2008/layout/HorizontalMultiLevelHierarchy"/>
    <dgm:cxn modelId="{91A58506-5115-4916-BBB9-8429609A435C}" type="presParOf" srcId="{163F9CF8-2A8B-489D-B5C7-426314AD4AAE}" destId="{86DF3C6E-7988-41F6-98B3-2209E68D97E1}" srcOrd="3" destOrd="0" presId="urn:microsoft.com/office/officeart/2008/layout/HorizontalMultiLevelHierarchy"/>
    <dgm:cxn modelId="{E49CFD41-BCAE-4372-85C3-F3CE00839BB0}" type="presParOf" srcId="{86DF3C6E-7988-41F6-98B3-2209E68D97E1}" destId="{B859720B-7C90-4AB9-80A0-2B301DC038F0}" srcOrd="0" destOrd="0" presId="urn:microsoft.com/office/officeart/2008/layout/HorizontalMultiLevelHierarchy"/>
    <dgm:cxn modelId="{0EA748D7-0326-4C82-9713-5AA744C50D19}" type="presParOf" srcId="{86DF3C6E-7988-41F6-98B3-2209E68D97E1}" destId="{10D90085-FF19-4242-8907-86BDDB99B5A9}" srcOrd="1" destOrd="0" presId="urn:microsoft.com/office/officeart/2008/layout/HorizontalMultiLevelHierarchy"/>
    <dgm:cxn modelId="{B2B6A253-A0E4-45F4-9F9A-26215293CAC1}" type="presParOf" srcId="{A308DA19-3490-4FAB-A6F6-DF1E07E47A2B}" destId="{27AB5996-9FC0-46D1-B93E-73BA513D7B5B}" srcOrd="2" destOrd="0" presId="urn:microsoft.com/office/officeart/2008/layout/HorizontalMultiLevelHierarchy"/>
    <dgm:cxn modelId="{AE336FB1-84FD-4675-A9B9-03B6302FC152}" type="presParOf" srcId="{27AB5996-9FC0-46D1-B93E-73BA513D7B5B}" destId="{A8B39904-DF98-471B-AAF8-B2EE43A13DD8}" srcOrd="0" destOrd="0" presId="urn:microsoft.com/office/officeart/2008/layout/HorizontalMultiLevelHierarchy"/>
    <dgm:cxn modelId="{FB3E4A8C-AB57-41CD-A644-CEF9C4A9058A}" type="presParOf" srcId="{A308DA19-3490-4FAB-A6F6-DF1E07E47A2B}" destId="{296C3F4E-3C8C-4B02-A962-46E2A8DDCE79}" srcOrd="3" destOrd="0" presId="urn:microsoft.com/office/officeart/2008/layout/HorizontalMultiLevelHierarchy"/>
    <dgm:cxn modelId="{FA150548-FA0D-4A81-8D31-411CBB8E8902}" type="presParOf" srcId="{296C3F4E-3C8C-4B02-A962-46E2A8DDCE79}" destId="{E8679DD5-CC41-4648-9CD1-BA5470CC6949}" srcOrd="0" destOrd="0" presId="urn:microsoft.com/office/officeart/2008/layout/HorizontalMultiLevelHierarchy"/>
    <dgm:cxn modelId="{B36905F4-D453-42C2-90FE-A2762D468713}" type="presParOf" srcId="{296C3F4E-3C8C-4B02-A962-46E2A8DDCE79}" destId="{56CDD89C-699B-421B-BC76-2CF0DC67246A}" srcOrd="1" destOrd="0" presId="urn:microsoft.com/office/officeart/2008/layout/HorizontalMultiLevelHierarchy"/>
    <dgm:cxn modelId="{E3E89E91-25A6-4C70-9C9F-A97E2C3C32EB}" type="presParOf" srcId="{56CDD89C-699B-421B-BC76-2CF0DC67246A}" destId="{BCB84B4F-1DCE-44D1-8CD0-F94A5DFBC128}" srcOrd="0" destOrd="0" presId="urn:microsoft.com/office/officeart/2008/layout/HorizontalMultiLevelHierarchy"/>
    <dgm:cxn modelId="{393BF413-4E2E-40E5-B21E-EFE63554DB87}" type="presParOf" srcId="{BCB84B4F-1DCE-44D1-8CD0-F94A5DFBC128}" destId="{B37583C5-8E43-4895-A050-4470AF7D97B7}" srcOrd="0" destOrd="0" presId="urn:microsoft.com/office/officeart/2008/layout/HorizontalMultiLevelHierarchy"/>
    <dgm:cxn modelId="{8164A244-706C-46BF-9B88-DD956D2BA0AB}" type="presParOf" srcId="{56CDD89C-699B-421B-BC76-2CF0DC67246A}" destId="{56DC1D2F-8C8E-4BCD-B516-06C1B00A55D1}" srcOrd="1" destOrd="0" presId="urn:microsoft.com/office/officeart/2008/layout/HorizontalMultiLevelHierarchy"/>
    <dgm:cxn modelId="{0A4E677A-FDA2-41C8-92EE-48C741932F90}" type="presParOf" srcId="{56DC1D2F-8C8E-4BCD-B516-06C1B00A55D1}" destId="{984657A6-56C4-4331-AE5F-3190A45197DB}" srcOrd="0" destOrd="0" presId="urn:microsoft.com/office/officeart/2008/layout/HorizontalMultiLevelHierarchy"/>
    <dgm:cxn modelId="{36F20D77-9AFC-4D2E-9764-936AD7C9D593}" type="presParOf" srcId="{56DC1D2F-8C8E-4BCD-B516-06C1B00A55D1}" destId="{DD01A048-783D-4BB0-A528-1CD917958EBD}" srcOrd="1" destOrd="0" presId="urn:microsoft.com/office/officeart/2008/layout/HorizontalMultiLevelHierarchy"/>
    <dgm:cxn modelId="{A34178BB-32FE-4A64-B662-43791620A006}" type="presParOf" srcId="{9571C7B4-16F3-4E1B-87B4-4FCCA0ACDCCB}" destId="{0A9B302F-20F2-4D11-A53D-D9E61F03B7EA}" srcOrd="2" destOrd="0" presId="urn:microsoft.com/office/officeart/2008/layout/HorizontalMultiLevelHierarchy"/>
    <dgm:cxn modelId="{D40662E4-0E05-48B6-8770-EAF96F375D3D}" type="presParOf" srcId="{0A9B302F-20F2-4D11-A53D-D9E61F03B7EA}" destId="{B1855EE9-42A7-47F7-9281-01C1833823AB}" srcOrd="0" destOrd="0" presId="urn:microsoft.com/office/officeart/2008/layout/HorizontalMultiLevelHierarchy"/>
    <dgm:cxn modelId="{5CEAA396-6ABD-45F7-BDA4-7DCBA482DA69}" type="presParOf" srcId="{9571C7B4-16F3-4E1B-87B4-4FCCA0ACDCCB}" destId="{29664294-26E4-4E6A-8B9B-209E7853318D}" srcOrd="3" destOrd="0" presId="urn:microsoft.com/office/officeart/2008/layout/HorizontalMultiLevelHierarchy"/>
    <dgm:cxn modelId="{34EB0970-8D51-4AB5-BA00-3272086A8C46}" type="presParOf" srcId="{29664294-26E4-4E6A-8B9B-209E7853318D}" destId="{FA2B3445-67E2-410D-8D05-5DC58F1525E7}" srcOrd="0" destOrd="0" presId="urn:microsoft.com/office/officeart/2008/layout/HorizontalMultiLevelHierarchy"/>
    <dgm:cxn modelId="{0755C697-0C76-4A22-B0EE-DE319A3BCA6E}" type="presParOf" srcId="{29664294-26E4-4E6A-8B9B-209E7853318D}" destId="{E7A96D07-5A8A-4199-93A0-7FFAEF8D308F}" srcOrd="1" destOrd="0" presId="urn:microsoft.com/office/officeart/2008/layout/HorizontalMultiLevelHierarchy"/>
    <dgm:cxn modelId="{E7432F7D-81DE-4A62-B64C-CDEEEC205ECE}" type="presParOf" srcId="{E7A96D07-5A8A-4199-93A0-7FFAEF8D308F}" destId="{DA4E719E-3812-413F-A4F6-92F09C8C42DC}" srcOrd="0" destOrd="0" presId="urn:microsoft.com/office/officeart/2008/layout/HorizontalMultiLevelHierarchy"/>
    <dgm:cxn modelId="{39E8FE82-55D6-4A33-BDC0-A988A65896AE}" type="presParOf" srcId="{DA4E719E-3812-413F-A4F6-92F09C8C42DC}" destId="{8937030B-54BE-4C74-943F-3F264D794691}" srcOrd="0" destOrd="0" presId="urn:microsoft.com/office/officeart/2008/layout/HorizontalMultiLevelHierarchy"/>
    <dgm:cxn modelId="{6FBEF0B2-6EBC-46FB-BA48-CE342E6AF8AF}" type="presParOf" srcId="{E7A96D07-5A8A-4199-93A0-7FFAEF8D308F}" destId="{2091A0CC-8652-4E46-A447-AA01BAE316F8}" srcOrd="1" destOrd="0" presId="urn:microsoft.com/office/officeart/2008/layout/HorizontalMultiLevelHierarchy"/>
    <dgm:cxn modelId="{936E18FC-2251-461E-B4CE-A970FAD8AEB3}" type="presParOf" srcId="{2091A0CC-8652-4E46-A447-AA01BAE316F8}" destId="{4109B344-EBE8-4CE7-B24F-37F9A2A49FE9}" srcOrd="0" destOrd="0" presId="urn:microsoft.com/office/officeart/2008/layout/HorizontalMultiLevelHierarchy"/>
    <dgm:cxn modelId="{04C11069-3FC3-458D-8661-49DC05465CAD}" type="presParOf" srcId="{2091A0CC-8652-4E46-A447-AA01BAE316F8}" destId="{1B5133F8-3260-42A1-B976-30BE28443B4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D67299-E7F8-4886-95DD-FE1F6533091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9329B942-CEE5-4FFE-AEF0-517C47804DFD}">
      <dgm:prSet phldrT="[Teks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pl-PL" sz="2000" dirty="0">
              <a:solidFill>
                <a:schemeClr val="bg1"/>
              </a:solidFill>
            </a:rPr>
            <a:t>Obszary wdrażania LSR obejmują co najmniej </a:t>
          </a:r>
          <a:br>
            <a:rPr lang="pl-PL" sz="2000" dirty="0">
              <a:solidFill>
                <a:schemeClr val="bg1"/>
              </a:solidFill>
            </a:rPr>
          </a:br>
          <a:r>
            <a:rPr lang="pl-PL" sz="2000" b="1" dirty="0">
              <a:solidFill>
                <a:schemeClr val="bg1"/>
              </a:solidFill>
            </a:rPr>
            <a:t>jedną tą samą gminę</a:t>
          </a:r>
          <a:r>
            <a:rPr lang="pl-PL" sz="2000" dirty="0">
              <a:solidFill>
                <a:schemeClr val="bg1"/>
              </a:solidFill>
            </a:rPr>
            <a:t>:</a:t>
          </a:r>
        </a:p>
      </dgm:t>
    </dgm:pt>
    <dgm:pt modelId="{DA582230-DD1D-44D9-88B7-877A6470DAAD}" type="parTrans" cxnId="{40DDEA7B-492B-453A-A6D1-154824091E47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l-PL" sz="18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0DFF061-E17D-4ED5-9970-950C4C469A03}" type="sibTrans" cxnId="{40DDEA7B-492B-453A-A6D1-154824091E47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l-PL" sz="18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7346486-08CC-4215-BFA7-871EE4BC53FE}">
      <dgm:prSet phldrT="[Teks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pl-PL" sz="1400" dirty="0">
              <a:solidFill>
                <a:schemeClr val="tx1">
                  <a:lumMod val="75000"/>
                  <a:lumOff val="25000"/>
                </a:schemeClr>
              </a:solidFill>
            </a:rPr>
            <a:t>większa liczba uzyskanych punktów w ramach oceny kryteriów wyboru, </a:t>
          </a:r>
        </a:p>
      </dgm:t>
    </dgm:pt>
    <dgm:pt modelId="{9BA1FF1B-351A-423E-BA4C-80CF7819D3D7}" type="parTrans" cxnId="{30168637-3895-40C3-ADCF-56DF16BD3CD4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l-PL" sz="18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58BB2FC-E266-4EDE-A992-80E2D4A4F17A}" type="sibTrans" cxnId="{30168637-3895-40C3-ADCF-56DF16BD3CD4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l-PL" sz="18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434AAF9-F3A4-4D91-AC5B-26D871E03151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pl-PL" sz="1400" dirty="0">
              <a:solidFill>
                <a:schemeClr val="tx1">
                  <a:lumMod val="75000"/>
                  <a:lumOff val="25000"/>
                </a:schemeClr>
              </a:solidFill>
            </a:rPr>
            <a:t>większa liczba uzyskanych punktów w ramach oceny kolejnych poszczególnych kryteriów wyboru określonych w regulaminie konkursu, </a:t>
          </a:r>
        </a:p>
      </dgm:t>
    </dgm:pt>
    <dgm:pt modelId="{1A6FB7DC-BD62-47E5-B76A-AABF07B76CE2}" type="parTrans" cxnId="{3CF2BF23-01EF-46C8-9C2E-4876BAD5F56C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l-PL" sz="18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3CE4AB6-D472-400E-900A-92139640DA31}" type="sibTrans" cxnId="{3CF2BF23-01EF-46C8-9C2E-4876BAD5F56C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l-PL" sz="18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1B09C47-190B-4A0B-A519-327A11DC4688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pl-PL" sz="1400" dirty="0">
              <a:solidFill>
                <a:schemeClr val="tx1">
                  <a:lumMod val="75000"/>
                  <a:lumOff val="25000"/>
                </a:schemeClr>
              </a:solidFill>
            </a:rPr>
            <a:t>większa liczba mieszkańców obszaru objętego LSR, </a:t>
          </a:r>
        </a:p>
      </dgm:t>
    </dgm:pt>
    <dgm:pt modelId="{F7268A03-BDB2-46CC-9739-6C0AB71AD8A5}" type="parTrans" cxnId="{48439DB4-2154-4FD5-A3FF-9C58EE8A921A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l-PL" sz="18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5F21BF6-A831-4A92-89C9-CABACD9396DC}" type="sibTrans" cxnId="{48439DB4-2154-4FD5-A3FF-9C58EE8A921A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l-PL" sz="18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531E464-BCB5-4227-A67C-581DDC5BA974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pl-PL" sz="1400" dirty="0">
              <a:solidFill>
                <a:schemeClr val="tx1">
                  <a:lumMod val="75000"/>
                  <a:lumOff val="25000"/>
                </a:schemeClr>
              </a:solidFill>
            </a:rPr>
            <a:t>większy udział obszarów po zlikwidowanych państwowych przedsiębiorstwach gospodarki rolnej w obszarze LSR ogółem,</a:t>
          </a:r>
        </a:p>
      </dgm:t>
    </dgm:pt>
    <dgm:pt modelId="{A5FE1DA3-0DFE-4D2A-871D-46930A51713A}" type="parTrans" cxnId="{2E9A781E-B24E-42F2-8AD1-B534D60EA0AE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l-PL" sz="18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4F2D55B-AEE8-48F2-95B7-BFBE0709B64E}" type="sibTrans" cxnId="{2E9A781E-B24E-42F2-8AD1-B534D60EA0AE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l-PL" sz="18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23A7F5B-2C1B-4506-9FD4-0B0E01FE2E2F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pl-PL" sz="1400" dirty="0">
              <a:solidFill>
                <a:schemeClr val="tx1">
                  <a:lumMod val="75000"/>
                  <a:lumOff val="25000"/>
                </a:schemeClr>
              </a:solidFill>
            </a:rPr>
            <a:t>planowana realizacja LSR współfinansowana ze środków więcej niż jednego spośród EFSI (? – jeśli będą koperty regionalne zapewniające pokrycie w województwach wdrażających wielofunduszowy RLKS w pełnej formule – rezygnacja z tego kryterium)</a:t>
          </a:r>
        </a:p>
      </dgm:t>
    </dgm:pt>
    <dgm:pt modelId="{8DB5AB9C-5543-4261-8D51-B469D22004FD}" type="parTrans" cxnId="{4DAA9675-505F-4107-89FA-AE2BAF2AE7CB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l-PL" sz="18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3797F11-2986-4F91-A8A0-A5A9C0E37683}" type="sibTrans" cxnId="{4DAA9675-505F-4107-89FA-AE2BAF2AE7CB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l-PL" sz="18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13BE793-5893-4575-BD5D-37F4263262B9}" type="pres">
      <dgm:prSet presAssocID="{F0D67299-E7F8-4886-95DD-FE1F65330919}" presName="linear" presStyleCnt="0">
        <dgm:presLayoutVars>
          <dgm:dir/>
          <dgm:animLvl val="lvl"/>
          <dgm:resizeHandles val="exact"/>
        </dgm:presLayoutVars>
      </dgm:prSet>
      <dgm:spPr/>
    </dgm:pt>
    <dgm:pt modelId="{AEB4A4DF-DBF4-43D8-BA19-C0331282FF08}" type="pres">
      <dgm:prSet presAssocID="{9329B942-CEE5-4FFE-AEF0-517C47804DFD}" presName="parentLin" presStyleCnt="0"/>
      <dgm:spPr/>
    </dgm:pt>
    <dgm:pt modelId="{EAE92A66-9662-432C-A1DF-2C67078E0245}" type="pres">
      <dgm:prSet presAssocID="{9329B942-CEE5-4FFE-AEF0-517C47804DFD}" presName="parentLeftMargin" presStyleLbl="node1" presStyleIdx="0" presStyleCnt="1"/>
      <dgm:spPr/>
    </dgm:pt>
    <dgm:pt modelId="{6FBF97DB-6042-4957-94E2-6288BD0E7398}" type="pres">
      <dgm:prSet presAssocID="{9329B942-CEE5-4FFE-AEF0-517C47804DFD}" presName="parentText" presStyleLbl="node1" presStyleIdx="0" presStyleCnt="1" custScaleX="110131" custScaleY="74900">
        <dgm:presLayoutVars>
          <dgm:chMax val="0"/>
          <dgm:bulletEnabled val="1"/>
        </dgm:presLayoutVars>
      </dgm:prSet>
      <dgm:spPr/>
    </dgm:pt>
    <dgm:pt modelId="{E1BF6BB8-5004-457A-84DA-5CD60D22AAAD}" type="pres">
      <dgm:prSet presAssocID="{9329B942-CEE5-4FFE-AEF0-517C47804DFD}" presName="negativeSpace" presStyleCnt="0"/>
      <dgm:spPr/>
    </dgm:pt>
    <dgm:pt modelId="{A29269EF-BE61-4CC0-BBAB-37E00FFE0751}" type="pres">
      <dgm:prSet presAssocID="{9329B942-CEE5-4FFE-AEF0-517C47804DF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E9A781E-B24E-42F2-8AD1-B534D60EA0AE}" srcId="{9329B942-CEE5-4FFE-AEF0-517C47804DFD}" destId="{F531E464-BCB5-4227-A67C-581DDC5BA974}" srcOrd="3" destOrd="0" parTransId="{A5FE1DA3-0DFE-4D2A-871D-46930A51713A}" sibTransId="{B4F2D55B-AEE8-48F2-95B7-BFBE0709B64E}"/>
    <dgm:cxn modelId="{5BD4C722-5C4A-430E-9B50-B984BFF39A84}" type="presOf" srcId="{9329B942-CEE5-4FFE-AEF0-517C47804DFD}" destId="{EAE92A66-9662-432C-A1DF-2C67078E0245}" srcOrd="0" destOrd="0" presId="urn:microsoft.com/office/officeart/2005/8/layout/list1"/>
    <dgm:cxn modelId="{3CF2BF23-01EF-46C8-9C2E-4876BAD5F56C}" srcId="{9329B942-CEE5-4FFE-AEF0-517C47804DFD}" destId="{2434AAF9-F3A4-4D91-AC5B-26D871E03151}" srcOrd="1" destOrd="0" parTransId="{1A6FB7DC-BD62-47E5-B76A-AABF07B76CE2}" sibTransId="{E3CE4AB6-D472-400E-900A-92139640DA31}"/>
    <dgm:cxn modelId="{30168637-3895-40C3-ADCF-56DF16BD3CD4}" srcId="{9329B942-CEE5-4FFE-AEF0-517C47804DFD}" destId="{47346486-08CC-4215-BFA7-871EE4BC53FE}" srcOrd="0" destOrd="0" parTransId="{9BA1FF1B-351A-423E-BA4C-80CF7819D3D7}" sibTransId="{E58BB2FC-E266-4EDE-A992-80E2D4A4F17A}"/>
    <dgm:cxn modelId="{FB8DC16F-48EE-4A86-ACC9-3CCA5C9A8928}" type="presOf" srcId="{47346486-08CC-4215-BFA7-871EE4BC53FE}" destId="{A29269EF-BE61-4CC0-BBAB-37E00FFE0751}" srcOrd="0" destOrd="0" presId="urn:microsoft.com/office/officeart/2005/8/layout/list1"/>
    <dgm:cxn modelId="{1566D953-41AF-49B8-BA1B-1684D6A399CD}" type="presOf" srcId="{F531E464-BCB5-4227-A67C-581DDC5BA974}" destId="{A29269EF-BE61-4CC0-BBAB-37E00FFE0751}" srcOrd="0" destOrd="3" presId="urn:microsoft.com/office/officeart/2005/8/layout/list1"/>
    <dgm:cxn modelId="{B8267154-1D2B-429E-B736-0265CB79064F}" type="presOf" srcId="{9329B942-CEE5-4FFE-AEF0-517C47804DFD}" destId="{6FBF97DB-6042-4957-94E2-6288BD0E7398}" srcOrd="1" destOrd="0" presId="urn:microsoft.com/office/officeart/2005/8/layout/list1"/>
    <dgm:cxn modelId="{4DAA9675-505F-4107-89FA-AE2BAF2AE7CB}" srcId="{9329B942-CEE5-4FFE-AEF0-517C47804DFD}" destId="{B23A7F5B-2C1B-4506-9FD4-0B0E01FE2E2F}" srcOrd="4" destOrd="0" parTransId="{8DB5AB9C-5543-4261-8D51-B469D22004FD}" sibTransId="{F3797F11-2986-4F91-A8A0-A5A9C0E37683}"/>
    <dgm:cxn modelId="{40DDEA7B-492B-453A-A6D1-154824091E47}" srcId="{F0D67299-E7F8-4886-95DD-FE1F65330919}" destId="{9329B942-CEE5-4FFE-AEF0-517C47804DFD}" srcOrd="0" destOrd="0" parTransId="{DA582230-DD1D-44D9-88B7-877A6470DAAD}" sibTransId="{B0DFF061-E17D-4ED5-9970-950C4C469A03}"/>
    <dgm:cxn modelId="{CE7B1794-E0C6-439D-9806-F87EA860066D}" type="presOf" srcId="{B23A7F5B-2C1B-4506-9FD4-0B0E01FE2E2F}" destId="{A29269EF-BE61-4CC0-BBAB-37E00FFE0751}" srcOrd="0" destOrd="4" presId="urn:microsoft.com/office/officeart/2005/8/layout/list1"/>
    <dgm:cxn modelId="{F3D5F8AA-38E5-4269-A74E-444ACD182D0F}" type="presOf" srcId="{F0D67299-E7F8-4886-95DD-FE1F65330919}" destId="{313BE793-5893-4575-BD5D-37F4263262B9}" srcOrd="0" destOrd="0" presId="urn:microsoft.com/office/officeart/2005/8/layout/list1"/>
    <dgm:cxn modelId="{78FD21B1-ADBB-41FC-AB08-E605B2FAE5B1}" type="presOf" srcId="{2434AAF9-F3A4-4D91-AC5B-26D871E03151}" destId="{A29269EF-BE61-4CC0-BBAB-37E00FFE0751}" srcOrd="0" destOrd="1" presId="urn:microsoft.com/office/officeart/2005/8/layout/list1"/>
    <dgm:cxn modelId="{48439DB4-2154-4FD5-A3FF-9C58EE8A921A}" srcId="{9329B942-CEE5-4FFE-AEF0-517C47804DFD}" destId="{11B09C47-190B-4A0B-A519-327A11DC4688}" srcOrd="2" destOrd="0" parTransId="{F7268A03-BDB2-46CC-9739-6C0AB71AD8A5}" sibTransId="{65F21BF6-A831-4A92-89C9-CABACD9396DC}"/>
    <dgm:cxn modelId="{95E897C0-81A6-4183-AF8D-015A35A41909}" type="presOf" srcId="{11B09C47-190B-4A0B-A519-327A11DC4688}" destId="{A29269EF-BE61-4CC0-BBAB-37E00FFE0751}" srcOrd="0" destOrd="2" presId="urn:microsoft.com/office/officeart/2005/8/layout/list1"/>
    <dgm:cxn modelId="{4766B265-2ABB-4914-A133-6E8B6D8E5775}" type="presParOf" srcId="{313BE793-5893-4575-BD5D-37F4263262B9}" destId="{AEB4A4DF-DBF4-43D8-BA19-C0331282FF08}" srcOrd="0" destOrd="0" presId="urn:microsoft.com/office/officeart/2005/8/layout/list1"/>
    <dgm:cxn modelId="{6B1FC7CA-9FFF-4D3F-A0BD-D593CDF65FFB}" type="presParOf" srcId="{AEB4A4DF-DBF4-43D8-BA19-C0331282FF08}" destId="{EAE92A66-9662-432C-A1DF-2C67078E0245}" srcOrd="0" destOrd="0" presId="urn:microsoft.com/office/officeart/2005/8/layout/list1"/>
    <dgm:cxn modelId="{8C9D7507-6632-4F41-8E00-27D36350779B}" type="presParOf" srcId="{AEB4A4DF-DBF4-43D8-BA19-C0331282FF08}" destId="{6FBF97DB-6042-4957-94E2-6288BD0E7398}" srcOrd="1" destOrd="0" presId="urn:microsoft.com/office/officeart/2005/8/layout/list1"/>
    <dgm:cxn modelId="{EA061127-20D5-402A-BE32-FD446A9604B2}" type="presParOf" srcId="{313BE793-5893-4575-BD5D-37F4263262B9}" destId="{E1BF6BB8-5004-457A-84DA-5CD60D22AAAD}" srcOrd="1" destOrd="0" presId="urn:microsoft.com/office/officeart/2005/8/layout/list1"/>
    <dgm:cxn modelId="{64BD6FF5-0044-43B5-8386-8EC7CB051EEF}" type="presParOf" srcId="{313BE793-5893-4575-BD5D-37F4263262B9}" destId="{A29269EF-BE61-4CC0-BBAB-37E00FFE075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AF9C74-3D71-4412-A991-EA647DA1825B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5D937CC2-1C1B-419D-A578-719D5164821C}">
      <dgm:prSet phldrT="[Tekst]"/>
      <dgm:spPr/>
      <dgm:t>
        <a:bodyPr/>
        <a:lstStyle/>
        <a:p>
          <a:r>
            <a:rPr lang="pl-PL" dirty="0"/>
            <a:t>Gmina A</a:t>
          </a:r>
        </a:p>
      </dgm:t>
    </dgm:pt>
    <dgm:pt modelId="{8A2A0132-E3D1-4DC3-BF3B-5B27A8DEB1FA}" type="parTrans" cxnId="{F284760E-80A2-40CF-973B-DD41C5901DD6}">
      <dgm:prSet/>
      <dgm:spPr/>
      <dgm:t>
        <a:bodyPr/>
        <a:lstStyle/>
        <a:p>
          <a:endParaRPr lang="pl-PL"/>
        </a:p>
      </dgm:t>
    </dgm:pt>
    <dgm:pt modelId="{B8F2DC46-6398-4180-BA72-ABFF64631A13}" type="sibTrans" cxnId="{F284760E-80A2-40CF-973B-DD41C5901DD6}">
      <dgm:prSet/>
      <dgm:spPr/>
      <dgm:t>
        <a:bodyPr/>
        <a:lstStyle/>
        <a:p>
          <a:endParaRPr lang="pl-PL" dirty="0"/>
        </a:p>
      </dgm:t>
    </dgm:pt>
    <dgm:pt modelId="{DAE45149-3C3E-41D0-93BB-D996E012693F}">
      <dgm:prSet phldrT="[Tekst]"/>
      <dgm:spPr/>
      <dgm:t>
        <a:bodyPr/>
        <a:lstStyle/>
        <a:p>
          <a:r>
            <a:rPr lang="pl-PL" dirty="0"/>
            <a:t>Gmina B</a:t>
          </a:r>
        </a:p>
      </dgm:t>
    </dgm:pt>
    <dgm:pt modelId="{E54501B7-BBC6-4C3E-8E70-05250C920202}" type="parTrans" cxnId="{5D53FD48-EC73-4C28-84B5-A7BD82D2D2BD}">
      <dgm:prSet/>
      <dgm:spPr/>
      <dgm:t>
        <a:bodyPr/>
        <a:lstStyle/>
        <a:p>
          <a:endParaRPr lang="pl-PL"/>
        </a:p>
      </dgm:t>
    </dgm:pt>
    <dgm:pt modelId="{2916B643-47F9-47EB-9F0E-07838E909C4E}" type="sibTrans" cxnId="{5D53FD48-EC73-4C28-84B5-A7BD82D2D2BD}">
      <dgm:prSet/>
      <dgm:spPr>
        <a:solidFill>
          <a:schemeClr val="accent3"/>
        </a:solidFill>
      </dgm:spPr>
      <dgm:t>
        <a:bodyPr/>
        <a:lstStyle/>
        <a:p>
          <a:endParaRPr lang="pl-PL"/>
        </a:p>
      </dgm:t>
    </dgm:pt>
    <dgm:pt modelId="{C1A266F8-17F5-42B1-8F41-EDF99D48EF8B}">
      <dgm:prSet phldrT="[Tekst]"/>
      <dgm:spPr>
        <a:solidFill>
          <a:srgbClr val="C00000"/>
        </a:solidFill>
      </dgm:spPr>
      <dgm:t>
        <a:bodyPr/>
        <a:lstStyle/>
        <a:p>
          <a:r>
            <a:rPr lang="pl-PL" dirty="0"/>
            <a:t>Gmina D</a:t>
          </a:r>
        </a:p>
      </dgm:t>
    </dgm:pt>
    <dgm:pt modelId="{051DD21F-71E5-4EA2-9973-BB0290C9C236}" type="parTrans" cxnId="{BF8A750E-273E-4775-8D2F-66BFEFA2CC59}">
      <dgm:prSet/>
      <dgm:spPr/>
      <dgm:t>
        <a:bodyPr/>
        <a:lstStyle/>
        <a:p>
          <a:endParaRPr lang="pl-PL"/>
        </a:p>
      </dgm:t>
    </dgm:pt>
    <dgm:pt modelId="{11D6FBC4-3C80-49B7-AB09-29BB2AEC8B5C}" type="sibTrans" cxnId="{BF8A750E-273E-4775-8D2F-66BFEFA2CC59}">
      <dgm:prSet/>
      <dgm:spPr>
        <a:solidFill>
          <a:schemeClr val="accent3"/>
        </a:solidFill>
      </dgm:spPr>
      <dgm:t>
        <a:bodyPr/>
        <a:lstStyle/>
        <a:p>
          <a:endParaRPr lang="pl-PL"/>
        </a:p>
      </dgm:t>
    </dgm:pt>
    <dgm:pt modelId="{1BAED296-469E-45CC-B8BD-24F148BDD2F3}">
      <dgm:prSet phldrT="[Tekst]"/>
      <dgm:spPr/>
      <dgm:t>
        <a:bodyPr/>
        <a:lstStyle/>
        <a:p>
          <a:r>
            <a:rPr lang="pl-PL" dirty="0"/>
            <a:t>Gmina C</a:t>
          </a:r>
        </a:p>
      </dgm:t>
    </dgm:pt>
    <dgm:pt modelId="{F648A8B0-4333-4222-8ABA-92233F990E45}" type="parTrans" cxnId="{7ABFE25E-7CAA-45AD-925C-A4C715225BDC}">
      <dgm:prSet/>
      <dgm:spPr/>
      <dgm:t>
        <a:bodyPr/>
        <a:lstStyle/>
        <a:p>
          <a:endParaRPr lang="pl-PL"/>
        </a:p>
      </dgm:t>
    </dgm:pt>
    <dgm:pt modelId="{412B7C85-9380-4AEE-81C1-C04286988EE3}" type="sibTrans" cxnId="{7ABFE25E-7CAA-45AD-925C-A4C715225BDC}">
      <dgm:prSet/>
      <dgm:spPr>
        <a:solidFill>
          <a:schemeClr val="accent3"/>
        </a:solidFill>
      </dgm:spPr>
      <dgm:t>
        <a:bodyPr/>
        <a:lstStyle/>
        <a:p>
          <a:endParaRPr lang="pl-PL"/>
        </a:p>
      </dgm:t>
    </dgm:pt>
    <dgm:pt modelId="{550DC3D9-C57A-4E49-AA1C-445C17DD557C}">
      <dgm:prSet phldrT="[Tekst]"/>
      <dgm:spPr/>
      <dgm:t>
        <a:bodyPr/>
        <a:lstStyle/>
        <a:p>
          <a:r>
            <a:rPr lang="pl-PL" dirty="0"/>
            <a:t>Gmina E</a:t>
          </a:r>
        </a:p>
      </dgm:t>
    </dgm:pt>
    <dgm:pt modelId="{BDBD9CDB-0A27-477F-8238-563B9D138B27}" type="parTrans" cxnId="{24F2F9BD-308E-418B-A292-EF86BF6C9EFA}">
      <dgm:prSet/>
      <dgm:spPr/>
      <dgm:t>
        <a:bodyPr/>
        <a:lstStyle/>
        <a:p>
          <a:endParaRPr lang="pl-PL"/>
        </a:p>
      </dgm:t>
    </dgm:pt>
    <dgm:pt modelId="{E4083D61-4665-466E-86DC-B910969E1E79}" type="sibTrans" cxnId="{24F2F9BD-308E-418B-A292-EF86BF6C9EFA}">
      <dgm:prSet/>
      <dgm:spPr>
        <a:solidFill>
          <a:schemeClr val="accent3"/>
        </a:solidFill>
      </dgm:spPr>
      <dgm:t>
        <a:bodyPr/>
        <a:lstStyle/>
        <a:p>
          <a:endParaRPr lang="pl-PL"/>
        </a:p>
      </dgm:t>
    </dgm:pt>
    <dgm:pt modelId="{F87060D7-7885-4FDD-B677-831FCBF47ADC}" type="pres">
      <dgm:prSet presAssocID="{08AF9C74-3D71-4412-A991-EA647DA1825B}" presName="Name0" presStyleCnt="0">
        <dgm:presLayoutVars>
          <dgm:chMax/>
          <dgm:chPref/>
          <dgm:dir/>
          <dgm:animLvl val="lvl"/>
        </dgm:presLayoutVars>
      </dgm:prSet>
      <dgm:spPr/>
    </dgm:pt>
    <dgm:pt modelId="{C50F9814-34CE-4B09-8604-443204014F34}" type="pres">
      <dgm:prSet presAssocID="{5D937CC2-1C1B-419D-A578-719D5164821C}" presName="composite" presStyleCnt="0"/>
      <dgm:spPr/>
    </dgm:pt>
    <dgm:pt modelId="{45E254AB-4065-478E-9506-39BAEA3F3A35}" type="pres">
      <dgm:prSet presAssocID="{5D937CC2-1C1B-419D-A578-719D5164821C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</dgm:pt>
    <dgm:pt modelId="{8116E5CD-D4F6-47E0-8B00-57C5947AB351}" type="pres">
      <dgm:prSet presAssocID="{5D937CC2-1C1B-419D-A578-719D5164821C}" presName="Childtext1" presStyleLbl="revTx" presStyleIdx="0" presStyleCnt="5" custScaleX="58075" custLinFactNeighborX="35649" custLinFactNeighborY="59260">
        <dgm:presLayoutVars>
          <dgm:chMax val="0"/>
          <dgm:chPref val="0"/>
          <dgm:bulletEnabled val="1"/>
        </dgm:presLayoutVars>
      </dgm:prSet>
      <dgm:spPr/>
    </dgm:pt>
    <dgm:pt modelId="{29CA0E9B-7AD3-4BF7-A8C8-763F6B39D90F}" type="pres">
      <dgm:prSet presAssocID="{5D937CC2-1C1B-419D-A578-719D5164821C}" presName="BalanceSpacing" presStyleCnt="0"/>
      <dgm:spPr/>
    </dgm:pt>
    <dgm:pt modelId="{F0E2402A-F9A2-41F2-8985-BD8FB55BB028}" type="pres">
      <dgm:prSet presAssocID="{5D937CC2-1C1B-419D-A578-719D5164821C}" presName="BalanceSpacing1" presStyleCnt="0"/>
      <dgm:spPr/>
    </dgm:pt>
    <dgm:pt modelId="{810E5EAF-5F9D-47FB-8ACB-B118EA325635}" type="pres">
      <dgm:prSet presAssocID="{B8F2DC46-6398-4180-BA72-ABFF64631A13}" presName="Accent1Text" presStyleLbl="node1" presStyleIdx="1" presStyleCnt="10"/>
      <dgm:spPr/>
    </dgm:pt>
    <dgm:pt modelId="{B3F500F8-F831-4A9B-A1C8-9E50D6DBA6C9}" type="pres">
      <dgm:prSet presAssocID="{B8F2DC46-6398-4180-BA72-ABFF64631A13}" presName="spaceBetweenRectangles" presStyleCnt="0"/>
      <dgm:spPr/>
    </dgm:pt>
    <dgm:pt modelId="{088858D2-3331-4201-BEC1-376BB669C28B}" type="pres">
      <dgm:prSet presAssocID="{DAE45149-3C3E-41D0-93BB-D996E012693F}" presName="composite" presStyleCnt="0"/>
      <dgm:spPr/>
    </dgm:pt>
    <dgm:pt modelId="{3FE40781-8D5E-4783-BE65-A4E7982A15F7}" type="pres">
      <dgm:prSet presAssocID="{DAE45149-3C3E-41D0-93BB-D996E012693F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</dgm:pt>
    <dgm:pt modelId="{2049F3BE-F49C-44D7-8160-EF4FD77A111B}" type="pres">
      <dgm:prSet presAssocID="{DAE45149-3C3E-41D0-93BB-D996E012693F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EE45CADC-F794-4339-9328-B4FC46B91EF1}" type="pres">
      <dgm:prSet presAssocID="{DAE45149-3C3E-41D0-93BB-D996E012693F}" presName="BalanceSpacing" presStyleCnt="0"/>
      <dgm:spPr/>
    </dgm:pt>
    <dgm:pt modelId="{DEAA52F7-249A-4463-A3B9-3B44568345E7}" type="pres">
      <dgm:prSet presAssocID="{DAE45149-3C3E-41D0-93BB-D996E012693F}" presName="BalanceSpacing1" presStyleCnt="0"/>
      <dgm:spPr/>
    </dgm:pt>
    <dgm:pt modelId="{88FC3BE7-C42A-475C-8C6B-5639956DD3A7}" type="pres">
      <dgm:prSet presAssocID="{2916B643-47F9-47EB-9F0E-07838E909C4E}" presName="Accent1Text" presStyleLbl="node1" presStyleIdx="3" presStyleCnt="10"/>
      <dgm:spPr/>
    </dgm:pt>
    <dgm:pt modelId="{4310C818-192E-472D-87F6-DF8D84FEBB14}" type="pres">
      <dgm:prSet presAssocID="{2916B643-47F9-47EB-9F0E-07838E909C4E}" presName="spaceBetweenRectangles" presStyleCnt="0"/>
      <dgm:spPr/>
    </dgm:pt>
    <dgm:pt modelId="{A1E9A71D-7205-453F-9DD0-00E45E8704B1}" type="pres">
      <dgm:prSet presAssocID="{1BAED296-469E-45CC-B8BD-24F148BDD2F3}" presName="composite" presStyleCnt="0"/>
      <dgm:spPr/>
    </dgm:pt>
    <dgm:pt modelId="{64F0B9F6-0729-4B56-A9A4-517D66B6050C}" type="pres">
      <dgm:prSet presAssocID="{1BAED296-469E-45CC-B8BD-24F148BDD2F3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</dgm:pt>
    <dgm:pt modelId="{0416BBBE-358F-423C-8DCC-25D9A53506E0}" type="pres">
      <dgm:prSet presAssocID="{1BAED296-469E-45CC-B8BD-24F148BDD2F3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D0EB456D-19EE-45AF-9443-A472270AADEC}" type="pres">
      <dgm:prSet presAssocID="{1BAED296-469E-45CC-B8BD-24F148BDD2F3}" presName="BalanceSpacing" presStyleCnt="0"/>
      <dgm:spPr/>
    </dgm:pt>
    <dgm:pt modelId="{6417F1F5-FF0F-4B6C-8666-FCD969DD1A9E}" type="pres">
      <dgm:prSet presAssocID="{1BAED296-469E-45CC-B8BD-24F148BDD2F3}" presName="BalanceSpacing1" presStyleCnt="0"/>
      <dgm:spPr/>
    </dgm:pt>
    <dgm:pt modelId="{5A06B8A0-3016-488E-B931-408FC3242AB9}" type="pres">
      <dgm:prSet presAssocID="{412B7C85-9380-4AEE-81C1-C04286988EE3}" presName="Accent1Text" presStyleLbl="node1" presStyleIdx="5" presStyleCnt="10"/>
      <dgm:spPr/>
    </dgm:pt>
    <dgm:pt modelId="{0A1D3E20-06B6-452D-8893-D71619EA7B21}" type="pres">
      <dgm:prSet presAssocID="{412B7C85-9380-4AEE-81C1-C04286988EE3}" presName="spaceBetweenRectangles" presStyleCnt="0"/>
      <dgm:spPr/>
    </dgm:pt>
    <dgm:pt modelId="{AC45CEA0-54FD-4F30-81B0-C35476765E50}" type="pres">
      <dgm:prSet presAssocID="{C1A266F8-17F5-42B1-8F41-EDF99D48EF8B}" presName="composite" presStyleCnt="0"/>
      <dgm:spPr/>
    </dgm:pt>
    <dgm:pt modelId="{7DBD41C7-20B2-423B-AA39-A370C0A57317}" type="pres">
      <dgm:prSet presAssocID="{C1A266F8-17F5-42B1-8F41-EDF99D48EF8B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</dgm:pt>
    <dgm:pt modelId="{0B2BE037-C451-4544-BA6D-63CE06F9575C}" type="pres">
      <dgm:prSet presAssocID="{C1A266F8-17F5-42B1-8F41-EDF99D48EF8B}" presName="Childtext1" presStyleLbl="revTx" presStyleIdx="3" presStyleCnt="5" custScaleX="56043">
        <dgm:presLayoutVars>
          <dgm:chMax val="0"/>
          <dgm:chPref val="0"/>
          <dgm:bulletEnabled val="1"/>
        </dgm:presLayoutVars>
      </dgm:prSet>
      <dgm:spPr/>
    </dgm:pt>
    <dgm:pt modelId="{7B97FE44-B39F-4765-91AE-551FC00B7D52}" type="pres">
      <dgm:prSet presAssocID="{C1A266F8-17F5-42B1-8F41-EDF99D48EF8B}" presName="BalanceSpacing" presStyleCnt="0"/>
      <dgm:spPr/>
    </dgm:pt>
    <dgm:pt modelId="{6DA67737-C089-48B7-A8EF-548AE8588678}" type="pres">
      <dgm:prSet presAssocID="{C1A266F8-17F5-42B1-8F41-EDF99D48EF8B}" presName="BalanceSpacing1" presStyleCnt="0"/>
      <dgm:spPr/>
    </dgm:pt>
    <dgm:pt modelId="{2B4D911B-6356-46B6-87C5-89968C8CDA85}" type="pres">
      <dgm:prSet presAssocID="{11D6FBC4-3C80-49B7-AB09-29BB2AEC8B5C}" presName="Accent1Text" presStyleLbl="node1" presStyleIdx="7" presStyleCnt="10"/>
      <dgm:spPr/>
    </dgm:pt>
    <dgm:pt modelId="{5E2ACF29-6DCD-4B5B-BB1A-0F1601B215CD}" type="pres">
      <dgm:prSet presAssocID="{11D6FBC4-3C80-49B7-AB09-29BB2AEC8B5C}" presName="spaceBetweenRectangles" presStyleCnt="0"/>
      <dgm:spPr/>
    </dgm:pt>
    <dgm:pt modelId="{B393EB44-722D-4226-8D83-FAE124B140B7}" type="pres">
      <dgm:prSet presAssocID="{550DC3D9-C57A-4E49-AA1C-445C17DD557C}" presName="composite" presStyleCnt="0"/>
      <dgm:spPr/>
    </dgm:pt>
    <dgm:pt modelId="{CE62B63F-DEFF-461D-BCC7-F12B02E1856E}" type="pres">
      <dgm:prSet presAssocID="{550DC3D9-C57A-4E49-AA1C-445C17DD557C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</dgm:pt>
    <dgm:pt modelId="{DDB5B6CF-023E-4DA9-B5BD-719F207E5455}" type="pres">
      <dgm:prSet presAssocID="{550DC3D9-C57A-4E49-AA1C-445C17DD557C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B25D104-DCFE-41A4-A2FF-9CA0775F1604}" type="pres">
      <dgm:prSet presAssocID="{550DC3D9-C57A-4E49-AA1C-445C17DD557C}" presName="BalanceSpacing" presStyleCnt="0"/>
      <dgm:spPr/>
    </dgm:pt>
    <dgm:pt modelId="{CEF8708A-0373-4436-AF57-286CD625F1ED}" type="pres">
      <dgm:prSet presAssocID="{550DC3D9-C57A-4E49-AA1C-445C17DD557C}" presName="BalanceSpacing1" presStyleCnt="0"/>
      <dgm:spPr/>
    </dgm:pt>
    <dgm:pt modelId="{AAD92605-DE13-4875-ACCF-75B03DD86FD0}" type="pres">
      <dgm:prSet presAssocID="{E4083D61-4665-466E-86DC-B910969E1E79}" presName="Accent1Text" presStyleLbl="node1" presStyleIdx="9" presStyleCnt="10"/>
      <dgm:spPr/>
    </dgm:pt>
  </dgm:ptLst>
  <dgm:cxnLst>
    <dgm:cxn modelId="{F4B64C03-8AEE-4326-9D86-351E9107BCAE}" type="presOf" srcId="{1BAED296-469E-45CC-B8BD-24F148BDD2F3}" destId="{64F0B9F6-0729-4B56-A9A4-517D66B6050C}" srcOrd="0" destOrd="0" presId="urn:microsoft.com/office/officeart/2008/layout/AlternatingHexagons"/>
    <dgm:cxn modelId="{BF8A750E-273E-4775-8D2F-66BFEFA2CC59}" srcId="{08AF9C74-3D71-4412-A991-EA647DA1825B}" destId="{C1A266F8-17F5-42B1-8F41-EDF99D48EF8B}" srcOrd="3" destOrd="0" parTransId="{051DD21F-71E5-4EA2-9973-BB0290C9C236}" sibTransId="{11D6FBC4-3C80-49B7-AB09-29BB2AEC8B5C}"/>
    <dgm:cxn modelId="{F284760E-80A2-40CF-973B-DD41C5901DD6}" srcId="{08AF9C74-3D71-4412-A991-EA647DA1825B}" destId="{5D937CC2-1C1B-419D-A578-719D5164821C}" srcOrd="0" destOrd="0" parTransId="{8A2A0132-E3D1-4DC3-BF3B-5B27A8DEB1FA}" sibTransId="{B8F2DC46-6398-4180-BA72-ABFF64631A13}"/>
    <dgm:cxn modelId="{6DDC5B17-EDE7-48B4-975D-D70D3385ABBD}" type="presOf" srcId="{11D6FBC4-3C80-49B7-AB09-29BB2AEC8B5C}" destId="{2B4D911B-6356-46B6-87C5-89968C8CDA85}" srcOrd="0" destOrd="0" presId="urn:microsoft.com/office/officeart/2008/layout/AlternatingHexagons"/>
    <dgm:cxn modelId="{CDC41D1B-664C-4621-8D25-451BCAF5C080}" type="presOf" srcId="{E4083D61-4665-466E-86DC-B910969E1E79}" destId="{AAD92605-DE13-4875-ACCF-75B03DD86FD0}" srcOrd="0" destOrd="0" presId="urn:microsoft.com/office/officeart/2008/layout/AlternatingHexagons"/>
    <dgm:cxn modelId="{E2E8A424-B47B-474A-9ED7-62CEF3763703}" type="presOf" srcId="{412B7C85-9380-4AEE-81C1-C04286988EE3}" destId="{5A06B8A0-3016-488E-B931-408FC3242AB9}" srcOrd="0" destOrd="0" presId="urn:microsoft.com/office/officeart/2008/layout/AlternatingHexagons"/>
    <dgm:cxn modelId="{D51E203C-5327-45B2-BE59-39C47EDAB5CB}" type="presOf" srcId="{DAE45149-3C3E-41D0-93BB-D996E012693F}" destId="{3FE40781-8D5E-4783-BE65-A4E7982A15F7}" srcOrd="0" destOrd="0" presId="urn:microsoft.com/office/officeart/2008/layout/AlternatingHexagons"/>
    <dgm:cxn modelId="{F9A16D3F-06B9-4F3B-966F-180F19D2DBC2}" type="presOf" srcId="{B8F2DC46-6398-4180-BA72-ABFF64631A13}" destId="{810E5EAF-5F9D-47FB-8ACB-B118EA325635}" srcOrd="0" destOrd="0" presId="urn:microsoft.com/office/officeart/2008/layout/AlternatingHexagons"/>
    <dgm:cxn modelId="{DDF3905E-6EF3-472C-87E0-9A2CDAD0E027}" type="presOf" srcId="{550DC3D9-C57A-4E49-AA1C-445C17DD557C}" destId="{CE62B63F-DEFF-461D-BCC7-F12B02E1856E}" srcOrd="0" destOrd="0" presId="urn:microsoft.com/office/officeart/2008/layout/AlternatingHexagons"/>
    <dgm:cxn modelId="{7ABFE25E-7CAA-45AD-925C-A4C715225BDC}" srcId="{08AF9C74-3D71-4412-A991-EA647DA1825B}" destId="{1BAED296-469E-45CC-B8BD-24F148BDD2F3}" srcOrd="2" destOrd="0" parTransId="{F648A8B0-4333-4222-8ABA-92233F990E45}" sibTransId="{412B7C85-9380-4AEE-81C1-C04286988EE3}"/>
    <dgm:cxn modelId="{5D53FD48-EC73-4C28-84B5-A7BD82D2D2BD}" srcId="{08AF9C74-3D71-4412-A991-EA647DA1825B}" destId="{DAE45149-3C3E-41D0-93BB-D996E012693F}" srcOrd="1" destOrd="0" parTransId="{E54501B7-BBC6-4C3E-8E70-05250C920202}" sibTransId="{2916B643-47F9-47EB-9F0E-07838E909C4E}"/>
    <dgm:cxn modelId="{B75E716A-4514-4911-8432-3C696E60CFCC}" type="presOf" srcId="{08AF9C74-3D71-4412-A991-EA647DA1825B}" destId="{F87060D7-7885-4FDD-B677-831FCBF47ADC}" srcOrd="0" destOrd="0" presId="urn:microsoft.com/office/officeart/2008/layout/AlternatingHexagons"/>
    <dgm:cxn modelId="{88486DA7-5D70-4B3F-9F86-952E5957CAF0}" type="presOf" srcId="{C1A266F8-17F5-42B1-8F41-EDF99D48EF8B}" destId="{7DBD41C7-20B2-423B-AA39-A370C0A57317}" srcOrd="0" destOrd="0" presId="urn:microsoft.com/office/officeart/2008/layout/AlternatingHexagons"/>
    <dgm:cxn modelId="{24F2F9BD-308E-418B-A292-EF86BF6C9EFA}" srcId="{08AF9C74-3D71-4412-A991-EA647DA1825B}" destId="{550DC3D9-C57A-4E49-AA1C-445C17DD557C}" srcOrd="4" destOrd="0" parTransId="{BDBD9CDB-0A27-477F-8238-563B9D138B27}" sibTransId="{E4083D61-4665-466E-86DC-B910969E1E79}"/>
    <dgm:cxn modelId="{B96D28D1-FD5F-4040-9D4C-94ADAB629E07}" type="presOf" srcId="{5D937CC2-1C1B-419D-A578-719D5164821C}" destId="{45E254AB-4065-478E-9506-39BAEA3F3A35}" srcOrd="0" destOrd="0" presId="urn:microsoft.com/office/officeart/2008/layout/AlternatingHexagons"/>
    <dgm:cxn modelId="{C2A6E4EA-289B-4D63-B081-7DF8C0446EE3}" type="presOf" srcId="{2916B643-47F9-47EB-9F0E-07838E909C4E}" destId="{88FC3BE7-C42A-475C-8C6B-5639956DD3A7}" srcOrd="0" destOrd="0" presId="urn:microsoft.com/office/officeart/2008/layout/AlternatingHexagons"/>
    <dgm:cxn modelId="{E4179AAB-7107-4B40-9D11-575B16418F9C}" type="presParOf" srcId="{F87060D7-7885-4FDD-B677-831FCBF47ADC}" destId="{C50F9814-34CE-4B09-8604-443204014F34}" srcOrd="0" destOrd="0" presId="urn:microsoft.com/office/officeart/2008/layout/AlternatingHexagons"/>
    <dgm:cxn modelId="{600DCA63-9B10-4CEF-B4A8-F98233599E3E}" type="presParOf" srcId="{C50F9814-34CE-4B09-8604-443204014F34}" destId="{45E254AB-4065-478E-9506-39BAEA3F3A35}" srcOrd="0" destOrd="0" presId="urn:microsoft.com/office/officeart/2008/layout/AlternatingHexagons"/>
    <dgm:cxn modelId="{45A6C1C6-2E10-4C04-99C6-C84B33FDB554}" type="presParOf" srcId="{C50F9814-34CE-4B09-8604-443204014F34}" destId="{8116E5CD-D4F6-47E0-8B00-57C5947AB351}" srcOrd="1" destOrd="0" presId="urn:microsoft.com/office/officeart/2008/layout/AlternatingHexagons"/>
    <dgm:cxn modelId="{516DF282-B264-4A76-ACEB-91AF1FA6FDF9}" type="presParOf" srcId="{C50F9814-34CE-4B09-8604-443204014F34}" destId="{29CA0E9B-7AD3-4BF7-A8C8-763F6B39D90F}" srcOrd="2" destOrd="0" presId="urn:microsoft.com/office/officeart/2008/layout/AlternatingHexagons"/>
    <dgm:cxn modelId="{0DBEAA74-C592-4FBD-9B96-B97631A9FF30}" type="presParOf" srcId="{C50F9814-34CE-4B09-8604-443204014F34}" destId="{F0E2402A-F9A2-41F2-8985-BD8FB55BB028}" srcOrd="3" destOrd="0" presId="urn:microsoft.com/office/officeart/2008/layout/AlternatingHexagons"/>
    <dgm:cxn modelId="{D57C6B11-5CC3-4678-8AC5-95CB16AF88E8}" type="presParOf" srcId="{C50F9814-34CE-4B09-8604-443204014F34}" destId="{810E5EAF-5F9D-47FB-8ACB-B118EA325635}" srcOrd="4" destOrd="0" presId="urn:microsoft.com/office/officeart/2008/layout/AlternatingHexagons"/>
    <dgm:cxn modelId="{97F91ED3-DE5A-43E3-AAAF-489BBA9EBDCE}" type="presParOf" srcId="{F87060D7-7885-4FDD-B677-831FCBF47ADC}" destId="{B3F500F8-F831-4A9B-A1C8-9E50D6DBA6C9}" srcOrd="1" destOrd="0" presId="urn:microsoft.com/office/officeart/2008/layout/AlternatingHexagons"/>
    <dgm:cxn modelId="{A140978E-24FC-4F24-B6AE-06924015337B}" type="presParOf" srcId="{F87060D7-7885-4FDD-B677-831FCBF47ADC}" destId="{088858D2-3331-4201-BEC1-376BB669C28B}" srcOrd="2" destOrd="0" presId="urn:microsoft.com/office/officeart/2008/layout/AlternatingHexagons"/>
    <dgm:cxn modelId="{8B111FF5-18D0-4910-9EFA-765707B5A1C7}" type="presParOf" srcId="{088858D2-3331-4201-BEC1-376BB669C28B}" destId="{3FE40781-8D5E-4783-BE65-A4E7982A15F7}" srcOrd="0" destOrd="0" presId="urn:microsoft.com/office/officeart/2008/layout/AlternatingHexagons"/>
    <dgm:cxn modelId="{0F3148CC-DA8F-4913-88B0-F60F80786797}" type="presParOf" srcId="{088858D2-3331-4201-BEC1-376BB669C28B}" destId="{2049F3BE-F49C-44D7-8160-EF4FD77A111B}" srcOrd="1" destOrd="0" presId="urn:microsoft.com/office/officeart/2008/layout/AlternatingHexagons"/>
    <dgm:cxn modelId="{559C7E1D-23AC-481D-94A0-F03086898751}" type="presParOf" srcId="{088858D2-3331-4201-BEC1-376BB669C28B}" destId="{EE45CADC-F794-4339-9328-B4FC46B91EF1}" srcOrd="2" destOrd="0" presId="urn:microsoft.com/office/officeart/2008/layout/AlternatingHexagons"/>
    <dgm:cxn modelId="{29DC5A6D-012F-40CE-A046-E4BF38743C1B}" type="presParOf" srcId="{088858D2-3331-4201-BEC1-376BB669C28B}" destId="{DEAA52F7-249A-4463-A3B9-3B44568345E7}" srcOrd="3" destOrd="0" presId="urn:microsoft.com/office/officeart/2008/layout/AlternatingHexagons"/>
    <dgm:cxn modelId="{297CBE91-1A46-48EE-9BFD-CFC31F581D0B}" type="presParOf" srcId="{088858D2-3331-4201-BEC1-376BB669C28B}" destId="{88FC3BE7-C42A-475C-8C6B-5639956DD3A7}" srcOrd="4" destOrd="0" presId="urn:microsoft.com/office/officeart/2008/layout/AlternatingHexagons"/>
    <dgm:cxn modelId="{DA1CBFCE-496D-4884-B023-56EB25C367EB}" type="presParOf" srcId="{F87060D7-7885-4FDD-B677-831FCBF47ADC}" destId="{4310C818-192E-472D-87F6-DF8D84FEBB14}" srcOrd="3" destOrd="0" presId="urn:microsoft.com/office/officeart/2008/layout/AlternatingHexagons"/>
    <dgm:cxn modelId="{C0E96B73-EA8B-45F4-8CF5-F1A95C3B0C21}" type="presParOf" srcId="{F87060D7-7885-4FDD-B677-831FCBF47ADC}" destId="{A1E9A71D-7205-453F-9DD0-00E45E8704B1}" srcOrd="4" destOrd="0" presId="urn:microsoft.com/office/officeart/2008/layout/AlternatingHexagons"/>
    <dgm:cxn modelId="{8011CF90-A2E1-4BF8-9AA3-799B37C6D10F}" type="presParOf" srcId="{A1E9A71D-7205-453F-9DD0-00E45E8704B1}" destId="{64F0B9F6-0729-4B56-A9A4-517D66B6050C}" srcOrd="0" destOrd="0" presId="urn:microsoft.com/office/officeart/2008/layout/AlternatingHexagons"/>
    <dgm:cxn modelId="{43D11F5B-B887-48EC-A5F7-9A54EA5114FF}" type="presParOf" srcId="{A1E9A71D-7205-453F-9DD0-00E45E8704B1}" destId="{0416BBBE-358F-423C-8DCC-25D9A53506E0}" srcOrd="1" destOrd="0" presId="urn:microsoft.com/office/officeart/2008/layout/AlternatingHexagons"/>
    <dgm:cxn modelId="{CAF340DF-4E1E-4016-9CBE-4487C065F2D4}" type="presParOf" srcId="{A1E9A71D-7205-453F-9DD0-00E45E8704B1}" destId="{D0EB456D-19EE-45AF-9443-A472270AADEC}" srcOrd="2" destOrd="0" presId="urn:microsoft.com/office/officeart/2008/layout/AlternatingHexagons"/>
    <dgm:cxn modelId="{F1198E17-5AB6-4B18-8B8B-D902D175B0C0}" type="presParOf" srcId="{A1E9A71D-7205-453F-9DD0-00E45E8704B1}" destId="{6417F1F5-FF0F-4B6C-8666-FCD969DD1A9E}" srcOrd="3" destOrd="0" presId="urn:microsoft.com/office/officeart/2008/layout/AlternatingHexagons"/>
    <dgm:cxn modelId="{035B7A73-AA62-4565-AB01-5EEF6CB34966}" type="presParOf" srcId="{A1E9A71D-7205-453F-9DD0-00E45E8704B1}" destId="{5A06B8A0-3016-488E-B931-408FC3242AB9}" srcOrd="4" destOrd="0" presId="urn:microsoft.com/office/officeart/2008/layout/AlternatingHexagons"/>
    <dgm:cxn modelId="{8553AC96-9B2D-4000-8F8A-9E51EA94C1A3}" type="presParOf" srcId="{F87060D7-7885-4FDD-B677-831FCBF47ADC}" destId="{0A1D3E20-06B6-452D-8893-D71619EA7B21}" srcOrd="5" destOrd="0" presId="urn:microsoft.com/office/officeart/2008/layout/AlternatingHexagons"/>
    <dgm:cxn modelId="{80CDBA01-18B0-4856-B0F0-6176F477F7E5}" type="presParOf" srcId="{F87060D7-7885-4FDD-B677-831FCBF47ADC}" destId="{AC45CEA0-54FD-4F30-81B0-C35476765E50}" srcOrd="6" destOrd="0" presId="urn:microsoft.com/office/officeart/2008/layout/AlternatingHexagons"/>
    <dgm:cxn modelId="{9E0DB32E-050A-4822-9646-55AAE0AFBE26}" type="presParOf" srcId="{AC45CEA0-54FD-4F30-81B0-C35476765E50}" destId="{7DBD41C7-20B2-423B-AA39-A370C0A57317}" srcOrd="0" destOrd="0" presId="urn:microsoft.com/office/officeart/2008/layout/AlternatingHexagons"/>
    <dgm:cxn modelId="{E88E74CE-FB62-4A7D-9B36-12893B82141D}" type="presParOf" srcId="{AC45CEA0-54FD-4F30-81B0-C35476765E50}" destId="{0B2BE037-C451-4544-BA6D-63CE06F9575C}" srcOrd="1" destOrd="0" presId="urn:microsoft.com/office/officeart/2008/layout/AlternatingHexagons"/>
    <dgm:cxn modelId="{80E6A742-5D1E-4489-8013-E625468F36BB}" type="presParOf" srcId="{AC45CEA0-54FD-4F30-81B0-C35476765E50}" destId="{7B97FE44-B39F-4765-91AE-551FC00B7D52}" srcOrd="2" destOrd="0" presId="urn:microsoft.com/office/officeart/2008/layout/AlternatingHexagons"/>
    <dgm:cxn modelId="{6E9E5B0B-5CE5-4EC9-B881-ABEBC126A45C}" type="presParOf" srcId="{AC45CEA0-54FD-4F30-81B0-C35476765E50}" destId="{6DA67737-C089-48B7-A8EF-548AE8588678}" srcOrd="3" destOrd="0" presId="urn:microsoft.com/office/officeart/2008/layout/AlternatingHexagons"/>
    <dgm:cxn modelId="{3CBD3D55-00DF-4E25-BBC4-554A4F266A80}" type="presParOf" srcId="{AC45CEA0-54FD-4F30-81B0-C35476765E50}" destId="{2B4D911B-6356-46B6-87C5-89968C8CDA85}" srcOrd="4" destOrd="0" presId="urn:microsoft.com/office/officeart/2008/layout/AlternatingHexagons"/>
    <dgm:cxn modelId="{3BF4C93D-23F1-4661-86B3-228A1E4538A6}" type="presParOf" srcId="{F87060D7-7885-4FDD-B677-831FCBF47ADC}" destId="{5E2ACF29-6DCD-4B5B-BB1A-0F1601B215CD}" srcOrd="7" destOrd="0" presId="urn:microsoft.com/office/officeart/2008/layout/AlternatingHexagons"/>
    <dgm:cxn modelId="{C6E74373-3B1E-426C-B010-9CFA110D00D8}" type="presParOf" srcId="{F87060D7-7885-4FDD-B677-831FCBF47ADC}" destId="{B393EB44-722D-4226-8D83-FAE124B140B7}" srcOrd="8" destOrd="0" presId="urn:microsoft.com/office/officeart/2008/layout/AlternatingHexagons"/>
    <dgm:cxn modelId="{113D2124-1E5B-4F12-8D2A-CFD3157FA07F}" type="presParOf" srcId="{B393EB44-722D-4226-8D83-FAE124B140B7}" destId="{CE62B63F-DEFF-461D-BCC7-F12B02E1856E}" srcOrd="0" destOrd="0" presId="urn:microsoft.com/office/officeart/2008/layout/AlternatingHexagons"/>
    <dgm:cxn modelId="{34925C4F-C960-49C2-A008-EF21E9580981}" type="presParOf" srcId="{B393EB44-722D-4226-8D83-FAE124B140B7}" destId="{DDB5B6CF-023E-4DA9-B5BD-719F207E5455}" srcOrd="1" destOrd="0" presId="urn:microsoft.com/office/officeart/2008/layout/AlternatingHexagons"/>
    <dgm:cxn modelId="{4E5A7B96-5898-47EB-B6C1-CB1C23893145}" type="presParOf" srcId="{B393EB44-722D-4226-8D83-FAE124B140B7}" destId="{BB25D104-DCFE-41A4-A2FF-9CA0775F1604}" srcOrd="2" destOrd="0" presId="urn:microsoft.com/office/officeart/2008/layout/AlternatingHexagons"/>
    <dgm:cxn modelId="{508083D8-B34D-49AB-8F5B-40C871F2F0C8}" type="presParOf" srcId="{B393EB44-722D-4226-8D83-FAE124B140B7}" destId="{CEF8708A-0373-4436-AF57-286CD625F1ED}" srcOrd="3" destOrd="0" presId="urn:microsoft.com/office/officeart/2008/layout/AlternatingHexagons"/>
    <dgm:cxn modelId="{1CC81BAA-D98C-4881-A598-04E0E60AAE3D}" type="presParOf" srcId="{B393EB44-722D-4226-8D83-FAE124B140B7}" destId="{AAD92605-DE13-4875-ACCF-75B03DD86FD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D67299-E7F8-4886-95DD-FE1F6533091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54556E7A-3A28-4444-800D-43BEE84E2A4D}">
      <dgm:prSet phldrT="[Teks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pl-PL" sz="2000" dirty="0"/>
            <a:t>LSR uzyskały taką samą </a:t>
          </a:r>
          <a:br>
            <a:rPr lang="pl-PL" sz="2000" dirty="0"/>
          </a:br>
          <a:r>
            <a:rPr lang="pl-PL" sz="2000" b="1" dirty="0"/>
            <a:t>liczbę punktów </a:t>
          </a:r>
          <a:br>
            <a:rPr lang="pl-PL" sz="2000" b="1" dirty="0"/>
          </a:br>
          <a:r>
            <a:rPr lang="pl-PL" sz="2000" dirty="0"/>
            <a:t>w ramach oceny:</a:t>
          </a:r>
        </a:p>
      </dgm:t>
    </dgm:pt>
    <dgm:pt modelId="{94759121-C908-42CD-8BCA-7D45211B3B9A}" type="parTrans" cxnId="{8EB43A16-EFE2-49C5-9F34-C92663544728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l-PL" sz="18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B059CED-D305-48DF-B56E-12264E0CCFA8}" type="sibTrans" cxnId="{8EB43A16-EFE2-49C5-9F34-C92663544728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l-PL" sz="18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0BD1E30-532D-496D-8816-0A371AA9C4BA}">
      <dgm:prSet phldrT="[Teks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pl-PL" sz="1400" dirty="0"/>
            <a:t>większa liczba uzyskanych punktów w ramach oceny kolejnych poszczególnych kryteriów wyboru określonych w regulaminie konkursu, </a:t>
          </a:r>
        </a:p>
      </dgm:t>
    </dgm:pt>
    <dgm:pt modelId="{E6C82063-C361-40E2-9634-4C2BD83EE4C9}" type="parTrans" cxnId="{E71637FC-D746-4499-85BF-D303A9F2ADD5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l-PL" sz="18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4A584A8-9BA8-4012-9B5C-A66DFE05B398}" type="sibTrans" cxnId="{E71637FC-D746-4499-85BF-D303A9F2ADD5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l-PL" sz="18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EE7FD52-A16A-48F9-9F7C-7EDFA8AED126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pl-PL" sz="1400"/>
            <a:t>większa liczba mieszkańców obszaru objętego LSR</a:t>
          </a:r>
          <a:endParaRPr lang="pl-PL" sz="1400" dirty="0"/>
        </a:p>
      </dgm:t>
    </dgm:pt>
    <dgm:pt modelId="{2912813E-E0D4-4446-A120-F47350D0E604}" type="parTrans" cxnId="{CF69BEC6-0928-4F01-8C26-7F64BAB71C35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l-PL" sz="18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012B102-ED18-441D-AC7F-E8E93A3816D4}" type="sibTrans" cxnId="{CF69BEC6-0928-4F01-8C26-7F64BAB71C35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l-PL" sz="18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B813861-E1FE-4A2C-90D8-052EEC4899EE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pl-PL" sz="1400"/>
            <a:t>większy udział obszarów po zlikwidowanych państwowych przedsiębiorstwach gospodarki rolnej w obszarach LSR ogółem,</a:t>
          </a:r>
          <a:endParaRPr lang="pl-PL" sz="1400" dirty="0"/>
        </a:p>
      </dgm:t>
    </dgm:pt>
    <dgm:pt modelId="{188292BA-591D-4A46-8F5F-FEFC853E256F}" type="parTrans" cxnId="{46D8FFF5-E23D-4CBB-B8E4-04BF0B15D9D5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l-PL" sz="18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6A58CB1-D826-46EF-8A56-016C46622B3F}" type="sibTrans" cxnId="{46D8FFF5-E23D-4CBB-B8E4-04BF0B15D9D5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l-PL" sz="18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35D7307-54BC-4C6F-A046-28BDF0580266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pl-PL" sz="1400"/>
            <a:t>planowana realizacja LSR współfinansowana ze środków więcej niż jednego spośród EFSI (? – j.w.)</a:t>
          </a:r>
          <a:endParaRPr lang="pl-PL" sz="1400" dirty="0"/>
        </a:p>
      </dgm:t>
    </dgm:pt>
    <dgm:pt modelId="{6B268F02-4EC1-4C0A-BE9E-72D3AD9883E2}" type="parTrans" cxnId="{B6C501E1-1AB5-48A8-B9C0-EDCFC6CE90DE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l-PL" sz="18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A586A9C-9AD8-42B5-835B-AD5AE1665C54}" type="sibTrans" cxnId="{B6C501E1-1AB5-48A8-B9C0-EDCFC6CE90DE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l-PL" sz="18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13BE793-5893-4575-BD5D-37F4263262B9}" type="pres">
      <dgm:prSet presAssocID="{F0D67299-E7F8-4886-95DD-FE1F65330919}" presName="linear" presStyleCnt="0">
        <dgm:presLayoutVars>
          <dgm:dir/>
          <dgm:animLvl val="lvl"/>
          <dgm:resizeHandles val="exact"/>
        </dgm:presLayoutVars>
      </dgm:prSet>
      <dgm:spPr/>
    </dgm:pt>
    <dgm:pt modelId="{F1ED1E77-1C8E-4E4C-990D-61BA1EC05478}" type="pres">
      <dgm:prSet presAssocID="{54556E7A-3A28-4444-800D-43BEE84E2A4D}" presName="parentLin" presStyleCnt="0"/>
      <dgm:spPr/>
    </dgm:pt>
    <dgm:pt modelId="{9A62AB08-BF02-4F67-85B8-577FC990545C}" type="pres">
      <dgm:prSet presAssocID="{54556E7A-3A28-4444-800D-43BEE84E2A4D}" presName="parentLeftMargin" presStyleLbl="node1" presStyleIdx="0" presStyleCnt="1"/>
      <dgm:spPr/>
    </dgm:pt>
    <dgm:pt modelId="{D3E4F365-1255-48AC-A6A8-5F78E491A777}" type="pres">
      <dgm:prSet presAssocID="{54556E7A-3A28-4444-800D-43BEE84E2A4D}" presName="parentText" presStyleLbl="node1" presStyleIdx="0" presStyleCnt="1" custScaleX="112178" custScaleY="71537">
        <dgm:presLayoutVars>
          <dgm:chMax val="0"/>
          <dgm:bulletEnabled val="1"/>
        </dgm:presLayoutVars>
      </dgm:prSet>
      <dgm:spPr/>
    </dgm:pt>
    <dgm:pt modelId="{FA960A4A-03BB-46E9-B8BE-BB4BFDD1A93A}" type="pres">
      <dgm:prSet presAssocID="{54556E7A-3A28-4444-800D-43BEE84E2A4D}" presName="negativeSpace" presStyleCnt="0"/>
      <dgm:spPr/>
    </dgm:pt>
    <dgm:pt modelId="{3090F4AC-44C5-4F46-9485-EA2E114DA726}" type="pres">
      <dgm:prSet presAssocID="{54556E7A-3A28-4444-800D-43BEE84E2A4D}" presName="childText" presStyleLbl="conFgAcc1" presStyleIdx="0" presStyleCnt="1" custScaleY="114280">
        <dgm:presLayoutVars>
          <dgm:bulletEnabled val="1"/>
        </dgm:presLayoutVars>
      </dgm:prSet>
      <dgm:spPr/>
    </dgm:pt>
  </dgm:ptLst>
  <dgm:cxnLst>
    <dgm:cxn modelId="{1141EF14-ECDC-4A1B-8C89-982F8AAEA925}" type="presOf" srcId="{5B813861-E1FE-4A2C-90D8-052EEC4899EE}" destId="{3090F4AC-44C5-4F46-9485-EA2E114DA726}" srcOrd="0" destOrd="2" presId="urn:microsoft.com/office/officeart/2005/8/layout/list1"/>
    <dgm:cxn modelId="{8EB43A16-EFE2-49C5-9F34-C92663544728}" srcId="{F0D67299-E7F8-4886-95DD-FE1F65330919}" destId="{54556E7A-3A28-4444-800D-43BEE84E2A4D}" srcOrd="0" destOrd="0" parTransId="{94759121-C908-42CD-8BCA-7D45211B3B9A}" sibTransId="{EB059CED-D305-48DF-B56E-12264E0CCFA8}"/>
    <dgm:cxn modelId="{6D626D52-2C2A-4796-9FE6-390AEAEDD826}" type="presOf" srcId="{54556E7A-3A28-4444-800D-43BEE84E2A4D}" destId="{9A62AB08-BF02-4F67-85B8-577FC990545C}" srcOrd="0" destOrd="0" presId="urn:microsoft.com/office/officeart/2005/8/layout/list1"/>
    <dgm:cxn modelId="{4BC4DAA2-2F2B-4E73-B3F4-A31002E503B9}" type="presOf" srcId="{90BD1E30-532D-496D-8816-0A371AA9C4BA}" destId="{3090F4AC-44C5-4F46-9485-EA2E114DA726}" srcOrd="0" destOrd="0" presId="urn:microsoft.com/office/officeart/2005/8/layout/list1"/>
    <dgm:cxn modelId="{F3D5F8AA-38E5-4269-A74E-444ACD182D0F}" type="presOf" srcId="{F0D67299-E7F8-4886-95DD-FE1F65330919}" destId="{313BE793-5893-4575-BD5D-37F4263262B9}" srcOrd="0" destOrd="0" presId="urn:microsoft.com/office/officeart/2005/8/layout/list1"/>
    <dgm:cxn modelId="{9BBAF8AD-43EB-4D8C-9FF2-B6579F90403E}" type="presOf" srcId="{935D7307-54BC-4C6F-A046-28BDF0580266}" destId="{3090F4AC-44C5-4F46-9485-EA2E114DA726}" srcOrd="0" destOrd="3" presId="urn:microsoft.com/office/officeart/2005/8/layout/list1"/>
    <dgm:cxn modelId="{858B47B6-BE0E-4116-B505-0EE940BA7DB4}" type="presOf" srcId="{2EE7FD52-A16A-48F9-9F7C-7EDFA8AED126}" destId="{3090F4AC-44C5-4F46-9485-EA2E114DA726}" srcOrd="0" destOrd="1" presId="urn:microsoft.com/office/officeart/2005/8/layout/list1"/>
    <dgm:cxn modelId="{DC26F1C0-6F4B-46E6-92B2-875DD703927A}" type="presOf" srcId="{54556E7A-3A28-4444-800D-43BEE84E2A4D}" destId="{D3E4F365-1255-48AC-A6A8-5F78E491A777}" srcOrd="1" destOrd="0" presId="urn:microsoft.com/office/officeart/2005/8/layout/list1"/>
    <dgm:cxn modelId="{CF69BEC6-0928-4F01-8C26-7F64BAB71C35}" srcId="{54556E7A-3A28-4444-800D-43BEE84E2A4D}" destId="{2EE7FD52-A16A-48F9-9F7C-7EDFA8AED126}" srcOrd="1" destOrd="0" parTransId="{2912813E-E0D4-4446-A120-F47350D0E604}" sibTransId="{B012B102-ED18-441D-AC7F-E8E93A3816D4}"/>
    <dgm:cxn modelId="{B6C501E1-1AB5-48A8-B9C0-EDCFC6CE90DE}" srcId="{54556E7A-3A28-4444-800D-43BEE84E2A4D}" destId="{935D7307-54BC-4C6F-A046-28BDF0580266}" srcOrd="3" destOrd="0" parTransId="{6B268F02-4EC1-4C0A-BE9E-72D3AD9883E2}" sibTransId="{3A586A9C-9AD8-42B5-835B-AD5AE1665C54}"/>
    <dgm:cxn modelId="{46D8FFF5-E23D-4CBB-B8E4-04BF0B15D9D5}" srcId="{54556E7A-3A28-4444-800D-43BEE84E2A4D}" destId="{5B813861-E1FE-4A2C-90D8-052EEC4899EE}" srcOrd="2" destOrd="0" parTransId="{188292BA-591D-4A46-8F5F-FEFC853E256F}" sibTransId="{46A58CB1-D826-46EF-8A56-016C46622B3F}"/>
    <dgm:cxn modelId="{E71637FC-D746-4499-85BF-D303A9F2ADD5}" srcId="{54556E7A-3A28-4444-800D-43BEE84E2A4D}" destId="{90BD1E30-532D-496D-8816-0A371AA9C4BA}" srcOrd="0" destOrd="0" parTransId="{E6C82063-C361-40E2-9634-4C2BD83EE4C9}" sibTransId="{74A584A8-9BA8-4012-9B5C-A66DFE05B398}"/>
    <dgm:cxn modelId="{718584C8-7B47-4826-9AB6-EA0551AD59F2}" type="presParOf" srcId="{313BE793-5893-4575-BD5D-37F4263262B9}" destId="{F1ED1E77-1C8E-4E4C-990D-61BA1EC05478}" srcOrd="0" destOrd="0" presId="urn:microsoft.com/office/officeart/2005/8/layout/list1"/>
    <dgm:cxn modelId="{EC6BA9A7-5C38-4EF8-9055-7B03AE13FBC5}" type="presParOf" srcId="{F1ED1E77-1C8E-4E4C-990D-61BA1EC05478}" destId="{9A62AB08-BF02-4F67-85B8-577FC990545C}" srcOrd="0" destOrd="0" presId="urn:microsoft.com/office/officeart/2005/8/layout/list1"/>
    <dgm:cxn modelId="{DA663878-5CB7-411B-A0DF-3ED7DA0EFF4B}" type="presParOf" srcId="{F1ED1E77-1C8E-4E4C-990D-61BA1EC05478}" destId="{D3E4F365-1255-48AC-A6A8-5F78E491A777}" srcOrd="1" destOrd="0" presId="urn:microsoft.com/office/officeart/2005/8/layout/list1"/>
    <dgm:cxn modelId="{E47667FB-A1A7-48D0-9E6F-82DFDE2431E6}" type="presParOf" srcId="{313BE793-5893-4575-BD5D-37F4263262B9}" destId="{FA960A4A-03BB-46E9-B8BE-BB4BFDD1A93A}" srcOrd="1" destOrd="0" presId="urn:microsoft.com/office/officeart/2005/8/layout/list1"/>
    <dgm:cxn modelId="{F482A060-65D4-4683-835E-037610B85691}" type="presParOf" srcId="{313BE793-5893-4575-BD5D-37F4263262B9}" destId="{3090F4AC-44C5-4F46-9485-EA2E114DA72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83C5A8-F935-4B3A-B2F3-6A75472A3398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3E42ECEE-8142-45CE-96CB-8E99B606825E}">
      <dgm:prSet phldrT="[Tekst]" custT="1"/>
      <dgm:spPr>
        <a:solidFill>
          <a:srgbClr val="00B0F0"/>
        </a:solidFill>
      </dgm:spPr>
      <dgm:t>
        <a:bodyPr anchor="ctr"/>
        <a:lstStyle/>
        <a:p>
          <a:r>
            <a:rPr lang="pl-PL" sz="2400" b="1" dirty="0"/>
            <a:t>LISTA KRAJOWA</a:t>
          </a:r>
          <a:br>
            <a:rPr lang="pl-PL" sz="2400" b="1" dirty="0"/>
          </a:br>
          <a:r>
            <a:rPr lang="pl-PL" sz="2400" b="1" dirty="0"/>
            <a:t>MONOFUNDUSZOWA</a:t>
          </a:r>
        </a:p>
      </dgm:t>
    </dgm:pt>
    <dgm:pt modelId="{C4EF94D8-2845-4C8B-AA38-307E9EEAB069}" type="parTrans" cxnId="{4CD4ED3C-898D-4A46-A277-374C30A2A887}">
      <dgm:prSet/>
      <dgm:spPr/>
      <dgm:t>
        <a:bodyPr/>
        <a:lstStyle/>
        <a:p>
          <a:endParaRPr lang="pl-PL" sz="1400"/>
        </a:p>
      </dgm:t>
    </dgm:pt>
    <dgm:pt modelId="{3843A1F8-9629-40B1-86C8-F7B7E802D270}" type="sibTrans" cxnId="{4CD4ED3C-898D-4A46-A277-374C30A2A887}">
      <dgm:prSet/>
      <dgm:spPr/>
      <dgm:t>
        <a:bodyPr/>
        <a:lstStyle/>
        <a:p>
          <a:endParaRPr lang="pl-PL" sz="1400"/>
        </a:p>
      </dgm:t>
    </dgm:pt>
    <dgm:pt modelId="{3AFA51C2-8A42-4ACC-AF97-2500FC4C527C}">
      <dgm:prSet phldrT="[Tekst]" custT="1"/>
      <dgm:spPr/>
      <dgm:t>
        <a:bodyPr/>
        <a:lstStyle/>
        <a:p>
          <a:r>
            <a:rPr lang="pl-PL" sz="1400" dirty="0"/>
            <a:t>LGD A – Województwo 5</a:t>
          </a:r>
        </a:p>
      </dgm:t>
    </dgm:pt>
    <dgm:pt modelId="{3BF0B8EE-8E59-4DFF-B89D-E3BC688F3E3E}" type="parTrans" cxnId="{8A26D25A-AFCC-42BD-B248-630207F1DAC5}">
      <dgm:prSet/>
      <dgm:spPr/>
      <dgm:t>
        <a:bodyPr/>
        <a:lstStyle/>
        <a:p>
          <a:endParaRPr lang="pl-PL" sz="1400"/>
        </a:p>
      </dgm:t>
    </dgm:pt>
    <dgm:pt modelId="{B452748B-F0FC-44C2-B9D0-7F18784A80DB}" type="sibTrans" cxnId="{8A26D25A-AFCC-42BD-B248-630207F1DAC5}">
      <dgm:prSet/>
      <dgm:spPr/>
      <dgm:t>
        <a:bodyPr/>
        <a:lstStyle/>
        <a:p>
          <a:endParaRPr lang="pl-PL" sz="1400"/>
        </a:p>
      </dgm:t>
    </dgm:pt>
    <dgm:pt modelId="{7EB75EC4-B7CA-4C47-800A-246C8BAB0BAA}">
      <dgm:prSet phldrT="[Tekst]" custT="1"/>
      <dgm:spPr/>
      <dgm:t>
        <a:bodyPr/>
        <a:lstStyle/>
        <a:p>
          <a:r>
            <a:rPr lang="pl-PL" sz="1400" dirty="0"/>
            <a:t>LGD Z – Województwo 5</a:t>
          </a:r>
        </a:p>
      </dgm:t>
    </dgm:pt>
    <dgm:pt modelId="{85C84EB9-46F6-44A6-A2E8-21196F3332AF}" type="parTrans" cxnId="{C971EB5F-70DB-483B-8C3F-01D28FE6F74D}">
      <dgm:prSet/>
      <dgm:spPr/>
      <dgm:t>
        <a:bodyPr/>
        <a:lstStyle/>
        <a:p>
          <a:endParaRPr lang="pl-PL" sz="1400"/>
        </a:p>
      </dgm:t>
    </dgm:pt>
    <dgm:pt modelId="{743DB6F6-0CB8-4C22-8D53-764CFB149F3C}" type="sibTrans" cxnId="{C971EB5F-70DB-483B-8C3F-01D28FE6F74D}">
      <dgm:prSet/>
      <dgm:spPr/>
      <dgm:t>
        <a:bodyPr/>
        <a:lstStyle/>
        <a:p>
          <a:endParaRPr lang="pl-PL" sz="1400"/>
        </a:p>
      </dgm:t>
    </dgm:pt>
    <dgm:pt modelId="{E530F762-8920-4CC4-9B00-A219D9ABD63F}">
      <dgm:prSet phldrT="[Tekst]" custT="1"/>
      <dgm:spPr>
        <a:solidFill>
          <a:srgbClr val="00B050"/>
        </a:solidFill>
      </dgm:spPr>
      <dgm:t>
        <a:bodyPr/>
        <a:lstStyle/>
        <a:p>
          <a:pPr algn="ctr"/>
          <a:r>
            <a:rPr lang="pl-PL" sz="2400" b="1" dirty="0"/>
            <a:t>LISTY REGIONALNE</a:t>
          </a:r>
          <a:br>
            <a:rPr lang="pl-PL" sz="2400" b="1" dirty="0"/>
          </a:br>
          <a:r>
            <a:rPr lang="pl-PL" sz="2400" b="1" dirty="0"/>
            <a:t>WIELOFUNDUSZOWE</a:t>
          </a:r>
        </a:p>
      </dgm:t>
    </dgm:pt>
    <dgm:pt modelId="{1446F1AF-7DC1-41ED-82CF-83851CD3D661}" type="parTrans" cxnId="{B4020A4D-A2F7-4F3D-8EE3-5490CF1AF9CE}">
      <dgm:prSet/>
      <dgm:spPr/>
      <dgm:t>
        <a:bodyPr/>
        <a:lstStyle/>
        <a:p>
          <a:endParaRPr lang="pl-PL" sz="1400"/>
        </a:p>
      </dgm:t>
    </dgm:pt>
    <dgm:pt modelId="{8107608D-3F80-40BC-BD97-BA9DF79CC61C}" type="sibTrans" cxnId="{B4020A4D-A2F7-4F3D-8EE3-5490CF1AF9CE}">
      <dgm:prSet/>
      <dgm:spPr/>
      <dgm:t>
        <a:bodyPr/>
        <a:lstStyle/>
        <a:p>
          <a:endParaRPr lang="pl-PL" sz="1400"/>
        </a:p>
      </dgm:t>
    </dgm:pt>
    <dgm:pt modelId="{9E7FEBB4-5376-4C7C-864D-595BC13EA460}">
      <dgm:prSet phldrT="[Tekst]" custT="1"/>
      <dgm:spPr/>
      <dgm:t>
        <a:bodyPr/>
        <a:lstStyle/>
        <a:p>
          <a:pPr algn="ctr"/>
          <a:r>
            <a:rPr lang="pl-PL" sz="1400" b="1" dirty="0"/>
            <a:t>WOJEWÓDZTWO X</a:t>
          </a:r>
        </a:p>
      </dgm:t>
    </dgm:pt>
    <dgm:pt modelId="{05108432-A8B5-4657-9306-60D1A06D8B80}" type="parTrans" cxnId="{223F7AF2-D63A-412C-96D6-932F914B9F5B}">
      <dgm:prSet/>
      <dgm:spPr/>
      <dgm:t>
        <a:bodyPr/>
        <a:lstStyle/>
        <a:p>
          <a:endParaRPr lang="pl-PL" sz="1400"/>
        </a:p>
      </dgm:t>
    </dgm:pt>
    <dgm:pt modelId="{CC794628-F211-41AD-AF25-F8BB50131374}" type="sibTrans" cxnId="{223F7AF2-D63A-412C-96D6-932F914B9F5B}">
      <dgm:prSet/>
      <dgm:spPr/>
      <dgm:t>
        <a:bodyPr/>
        <a:lstStyle/>
        <a:p>
          <a:endParaRPr lang="pl-PL" sz="1400"/>
        </a:p>
      </dgm:t>
    </dgm:pt>
    <dgm:pt modelId="{E7173769-4A3E-4778-A76C-A440AFFC7A08}">
      <dgm:prSet phldrT="[Tekst]" custT="1"/>
      <dgm:spPr/>
      <dgm:t>
        <a:bodyPr/>
        <a:lstStyle/>
        <a:p>
          <a:r>
            <a:rPr lang="pl-PL" sz="1400" dirty="0"/>
            <a:t>LGD B – Województwo 2</a:t>
          </a:r>
        </a:p>
      </dgm:t>
    </dgm:pt>
    <dgm:pt modelId="{726FB1EE-A124-42EF-AFB6-E2D970550816}" type="parTrans" cxnId="{ECCCD303-FC67-40F4-9639-37A6E045528C}">
      <dgm:prSet/>
      <dgm:spPr/>
      <dgm:t>
        <a:bodyPr/>
        <a:lstStyle/>
        <a:p>
          <a:endParaRPr lang="pl-PL" sz="1400"/>
        </a:p>
      </dgm:t>
    </dgm:pt>
    <dgm:pt modelId="{EBBE471F-3568-4167-A8CA-2A8468B8F2D1}" type="sibTrans" cxnId="{ECCCD303-FC67-40F4-9639-37A6E045528C}">
      <dgm:prSet/>
      <dgm:spPr/>
      <dgm:t>
        <a:bodyPr/>
        <a:lstStyle/>
        <a:p>
          <a:endParaRPr lang="pl-PL" sz="1400"/>
        </a:p>
      </dgm:t>
    </dgm:pt>
    <dgm:pt modelId="{7FE823E9-0114-417A-914C-30E989381A52}">
      <dgm:prSet phldrT="[Tekst]" custT="1"/>
      <dgm:spPr/>
      <dgm:t>
        <a:bodyPr/>
        <a:lstStyle/>
        <a:p>
          <a:r>
            <a:rPr lang="pl-PL" sz="1400" dirty="0"/>
            <a:t>….</a:t>
          </a:r>
        </a:p>
      </dgm:t>
    </dgm:pt>
    <dgm:pt modelId="{528B7993-88D7-4BDC-93A6-27DBC7E9AC03}" type="parTrans" cxnId="{9AFD5314-BD2D-4C8A-AA70-BE93BD49684A}">
      <dgm:prSet/>
      <dgm:spPr/>
      <dgm:t>
        <a:bodyPr/>
        <a:lstStyle/>
        <a:p>
          <a:endParaRPr lang="pl-PL" sz="1400"/>
        </a:p>
      </dgm:t>
    </dgm:pt>
    <dgm:pt modelId="{565130DD-C598-42F6-B5CB-87800F8FF49E}" type="sibTrans" cxnId="{9AFD5314-BD2D-4C8A-AA70-BE93BD49684A}">
      <dgm:prSet/>
      <dgm:spPr/>
      <dgm:t>
        <a:bodyPr/>
        <a:lstStyle/>
        <a:p>
          <a:endParaRPr lang="pl-PL" sz="1400"/>
        </a:p>
      </dgm:t>
    </dgm:pt>
    <dgm:pt modelId="{4AF66218-1531-4CD9-A476-A812FAE68747}">
      <dgm:prSet phldrT="[Tekst]" custT="1"/>
      <dgm:spPr/>
      <dgm:t>
        <a:bodyPr/>
        <a:lstStyle/>
        <a:p>
          <a:pPr algn="ctr"/>
          <a:r>
            <a:rPr lang="pl-PL" sz="1400" b="1" dirty="0"/>
            <a:t>WOJEWÓDZTWO Y</a:t>
          </a:r>
        </a:p>
      </dgm:t>
    </dgm:pt>
    <dgm:pt modelId="{1BB728CC-7161-4B41-B2C3-A0E4B6B4A386}" type="parTrans" cxnId="{B240933D-433F-4204-A787-359F71E713AE}">
      <dgm:prSet/>
      <dgm:spPr/>
      <dgm:t>
        <a:bodyPr/>
        <a:lstStyle/>
        <a:p>
          <a:endParaRPr lang="pl-PL" sz="1400"/>
        </a:p>
      </dgm:t>
    </dgm:pt>
    <dgm:pt modelId="{CE888A23-FA35-406F-8D4F-BAEB1705D391}" type="sibTrans" cxnId="{B240933D-433F-4204-A787-359F71E713AE}">
      <dgm:prSet/>
      <dgm:spPr/>
      <dgm:t>
        <a:bodyPr/>
        <a:lstStyle/>
        <a:p>
          <a:endParaRPr lang="pl-PL" sz="1400"/>
        </a:p>
      </dgm:t>
    </dgm:pt>
    <dgm:pt modelId="{A04783E1-BF78-4506-9F1A-5CF40FFCB9C8}">
      <dgm:prSet phldrT="[Tekst]" custT="1"/>
      <dgm:spPr/>
      <dgm:t>
        <a:bodyPr/>
        <a:lstStyle/>
        <a:p>
          <a:pPr algn="ctr"/>
          <a:r>
            <a:rPr lang="pl-PL" sz="1400" b="1" dirty="0"/>
            <a:t>WOJEWÓDZTWO Z</a:t>
          </a:r>
        </a:p>
      </dgm:t>
    </dgm:pt>
    <dgm:pt modelId="{0BEEDAEF-71FC-4B45-86FA-285B0209B0BB}" type="parTrans" cxnId="{1731469D-AC28-4B81-ABBB-F1FBCFC7561D}">
      <dgm:prSet/>
      <dgm:spPr/>
      <dgm:t>
        <a:bodyPr/>
        <a:lstStyle/>
        <a:p>
          <a:endParaRPr lang="pl-PL" sz="1400"/>
        </a:p>
      </dgm:t>
    </dgm:pt>
    <dgm:pt modelId="{3F874CA5-4B70-41A3-939D-AEF620C9AE67}" type="sibTrans" cxnId="{1731469D-AC28-4B81-ABBB-F1FBCFC7561D}">
      <dgm:prSet/>
      <dgm:spPr/>
      <dgm:t>
        <a:bodyPr/>
        <a:lstStyle/>
        <a:p>
          <a:endParaRPr lang="pl-PL" sz="1400"/>
        </a:p>
      </dgm:t>
    </dgm:pt>
    <dgm:pt modelId="{7F42C62C-3B23-4FB7-8553-463F8B00B639}">
      <dgm:prSet phldrT="[Tekst]" custT="1"/>
      <dgm:spPr/>
      <dgm:t>
        <a:bodyPr/>
        <a:lstStyle/>
        <a:p>
          <a:pPr algn="ctr"/>
          <a:r>
            <a:rPr lang="pl-PL" sz="1200" dirty="0"/>
            <a:t>LGD XA</a:t>
          </a:r>
        </a:p>
      </dgm:t>
    </dgm:pt>
    <dgm:pt modelId="{9AC94E01-F767-43F9-8047-CE779D220BDB}" type="parTrans" cxnId="{C93F067C-A444-4FF0-8CB1-3F7228F34ED8}">
      <dgm:prSet/>
      <dgm:spPr/>
      <dgm:t>
        <a:bodyPr/>
        <a:lstStyle/>
        <a:p>
          <a:endParaRPr lang="pl-PL" sz="1400"/>
        </a:p>
      </dgm:t>
    </dgm:pt>
    <dgm:pt modelId="{8F51C5BD-DD5E-4C69-B7C5-24AF04F3A863}" type="sibTrans" cxnId="{C93F067C-A444-4FF0-8CB1-3F7228F34ED8}">
      <dgm:prSet/>
      <dgm:spPr/>
      <dgm:t>
        <a:bodyPr/>
        <a:lstStyle/>
        <a:p>
          <a:endParaRPr lang="pl-PL" sz="1400"/>
        </a:p>
      </dgm:t>
    </dgm:pt>
    <dgm:pt modelId="{E0F4CD6F-7347-4E46-AB75-64A8B41E1C50}">
      <dgm:prSet phldrT="[Tekst]" custT="1"/>
      <dgm:spPr/>
      <dgm:t>
        <a:bodyPr/>
        <a:lstStyle/>
        <a:p>
          <a:pPr algn="ctr"/>
          <a:r>
            <a:rPr lang="pl-PL" sz="1200" dirty="0"/>
            <a:t>LGD YA</a:t>
          </a:r>
        </a:p>
      </dgm:t>
    </dgm:pt>
    <dgm:pt modelId="{46D2E15C-B6BB-424E-9B55-DED3A71D64E1}" type="parTrans" cxnId="{99AB71AB-E15D-4F2C-B69B-6F44BD380FBA}">
      <dgm:prSet/>
      <dgm:spPr/>
      <dgm:t>
        <a:bodyPr/>
        <a:lstStyle/>
        <a:p>
          <a:endParaRPr lang="pl-PL" sz="1400"/>
        </a:p>
      </dgm:t>
    </dgm:pt>
    <dgm:pt modelId="{503D5554-435E-4173-8464-FEC5178FDA03}" type="sibTrans" cxnId="{99AB71AB-E15D-4F2C-B69B-6F44BD380FBA}">
      <dgm:prSet/>
      <dgm:spPr/>
      <dgm:t>
        <a:bodyPr/>
        <a:lstStyle/>
        <a:p>
          <a:endParaRPr lang="pl-PL" sz="1400"/>
        </a:p>
      </dgm:t>
    </dgm:pt>
    <dgm:pt modelId="{5813FF4D-B4A9-4BE7-99D5-0FDBF98AA7AB}">
      <dgm:prSet phldrT="[Tekst]" custT="1"/>
      <dgm:spPr/>
      <dgm:t>
        <a:bodyPr/>
        <a:lstStyle/>
        <a:p>
          <a:pPr algn="ctr"/>
          <a:r>
            <a:rPr lang="pl-PL" sz="1200" dirty="0"/>
            <a:t>LGD YA</a:t>
          </a:r>
        </a:p>
      </dgm:t>
    </dgm:pt>
    <dgm:pt modelId="{9D4E7547-BBD0-40ED-AA1D-DE4AB84824AC}" type="parTrans" cxnId="{757A0350-6C1F-41FB-A1F1-C6924879872C}">
      <dgm:prSet/>
      <dgm:spPr/>
      <dgm:t>
        <a:bodyPr/>
        <a:lstStyle/>
        <a:p>
          <a:endParaRPr lang="pl-PL" sz="1400"/>
        </a:p>
      </dgm:t>
    </dgm:pt>
    <dgm:pt modelId="{09E61369-6A24-4792-AEE2-60C4680F8D43}" type="sibTrans" cxnId="{757A0350-6C1F-41FB-A1F1-C6924879872C}">
      <dgm:prSet/>
      <dgm:spPr/>
      <dgm:t>
        <a:bodyPr/>
        <a:lstStyle/>
        <a:p>
          <a:endParaRPr lang="pl-PL" sz="1400"/>
        </a:p>
      </dgm:t>
    </dgm:pt>
    <dgm:pt modelId="{A90E2346-89E5-460B-BC8D-388892EE5DFD}">
      <dgm:prSet phldrT="[Tekst]" custT="1"/>
      <dgm:spPr/>
      <dgm:t>
        <a:bodyPr/>
        <a:lstStyle/>
        <a:p>
          <a:pPr algn="ctr"/>
          <a:r>
            <a:rPr lang="pl-PL" sz="1200" dirty="0"/>
            <a:t>LGD XB</a:t>
          </a:r>
        </a:p>
      </dgm:t>
    </dgm:pt>
    <dgm:pt modelId="{2D6DDCDC-3602-40EF-A1D7-591BCACFBD94}" type="parTrans" cxnId="{4C0BEA37-28D9-4D4D-8F0C-36A60622C9B6}">
      <dgm:prSet/>
      <dgm:spPr/>
      <dgm:t>
        <a:bodyPr/>
        <a:lstStyle/>
        <a:p>
          <a:endParaRPr lang="pl-PL" sz="1400"/>
        </a:p>
      </dgm:t>
    </dgm:pt>
    <dgm:pt modelId="{E423D11A-5BF5-4412-803A-27023EC594EE}" type="sibTrans" cxnId="{4C0BEA37-28D9-4D4D-8F0C-36A60622C9B6}">
      <dgm:prSet/>
      <dgm:spPr/>
      <dgm:t>
        <a:bodyPr/>
        <a:lstStyle/>
        <a:p>
          <a:endParaRPr lang="pl-PL" sz="1400"/>
        </a:p>
      </dgm:t>
    </dgm:pt>
    <dgm:pt modelId="{023F4210-9E5B-45B4-861F-E9B577913E9A}">
      <dgm:prSet phldrT="[Tekst]" custT="1"/>
      <dgm:spPr/>
      <dgm:t>
        <a:bodyPr/>
        <a:lstStyle/>
        <a:p>
          <a:pPr algn="ctr"/>
          <a:r>
            <a:rPr lang="pl-PL" sz="1200" dirty="0"/>
            <a:t>…</a:t>
          </a:r>
        </a:p>
      </dgm:t>
    </dgm:pt>
    <dgm:pt modelId="{9404F117-3924-4EC3-AEAD-F6D4357624A3}" type="parTrans" cxnId="{08210BFE-8BC7-473D-AB30-0970BE913ECE}">
      <dgm:prSet/>
      <dgm:spPr/>
      <dgm:t>
        <a:bodyPr/>
        <a:lstStyle/>
        <a:p>
          <a:endParaRPr lang="pl-PL" sz="1400"/>
        </a:p>
      </dgm:t>
    </dgm:pt>
    <dgm:pt modelId="{52D210F3-35E3-4371-A1AB-1F86F9DA1054}" type="sibTrans" cxnId="{08210BFE-8BC7-473D-AB30-0970BE913ECE}">
      <dgm:prSet/>
      <dgm:spPr/>
      <dgm:t>
        <a:bodyPr/>
        <a:lstStyle/>
        <a:p>
          <a:endParaRPr lang="pl-PL" sz="1400"/>
        </a:p>
      </dgm:t>
    </dgm:pt>
    <dgm:pt modelId="{518A201E-0CF9-4DAB-AFD0-C6CE107255B0}">
      <dgm:prSet phldrT="[Tekst]" custT="1"/>
      <dgm:spPr/>
      <dgm:t>
        <a:bodyPr/>
        <a:lstStyle/>
        <a:p>
          <a:pPr algn="ctr"/>
          <a:r>
            <a:rPr lang="pl-PL" sz="1200" dirty="0"/>
            <a:t>LGD XZ</a:t>
          </a:r>
        </a:p>
      </dgm:t>
    </dgm:pt>
    <dgm:pt modelId="{9D8817E9-03C4-4013-B392-A22A4AF0561D}" type="parTrans" cxnId="{1940563A-F63A-451B-9AFD-A4B4AE64F938}">
      <dgm:prSet/>
      <dgm:spPr/>
      <dgm:t>
        <a:bodyPr/>
        <a:lstStyle/>
        <a:p>
          <a:endParaRPr lang="pl-PL" sz="1400"/>
        </a:p>
      </dgm:t>
    </dgm:pt>
    <dgm:pt modelId="{A95D7F63-A86A-4329-9FAD-E5B5424B9D6B}" type="sibTrans" cxnId="{1940563A-F63A-451B-9AFD-A4B4AE64F938}">
      <dgm:prSet/>
      <dgm:spPr/>
      <dgm:t>
        <a:bodyPr/>
        <a:lstStyle/>
        <a:p>
          <a:endParaRPr lang="pl-PL" sz="1400"/>
        </a:p>
      </dgm:t>
    </dgm:pt>
    <dgm:pt modelId="{381FBF9F-6DAD-43D1-BBE2-BB48958214A5}">
      <dgm:prSet custT="1"/>
      <dgm:spPr/>
      <dgm:t>
        <a:bodyPr/>
        <a:lstStyle/>
        <a:p>
          <a:pPr algn="ctr"/>
          <a:r>
            <a:rPr lang="pl-PL" sz="1200" dirty="0"/>
            <a:t>LGD YB</a:t>
          </a:r>
        </a:p>
      </dgm:t>
    </dgm:pt>
    <dgm:pt modelId="{871BA125-9D42-43C5-85EB-602D89E77746}" type="parTrans" cxnId="{3D8A94DC-932C-4FB5-B335-51294613DE8B}">
      <dgm:prSet/>
      <dgm:spPr/>
      <dgm:t>
        <a:bodyPr/>
        <a:lstStyle/>
        <a:p>
          <a:endParaRPr lang="pl-PL" sz="1400"/>
        </a:p>
      </dgm:t>
    </dgm:pt>
    <dgm:pt modelId="{92A91161-B02B-4104-B806-E8C775389E3A}" type="sibTrans" cxnId="{3D8A94DC-932C-4FB5-B335-51294613DE8B}">
      <dgm:prSet/>
      <dgm:spPr/>
      <dgm:t>
        <a:bodyPr/>
        <a:lstStyle/>
        <a:p>
          <a:endParaRPr lang="pl-PL" sz="1400"/>
        </a:p>
      </dgm:t>
    </dgm:pt>
    <dgm:pt modelId="{3C66891D-30DB-433F-942E-739A189C398B}">
      <dgm:prSet custT="1"/>
      <dgm:spPr/>
      <dgm:t>
        <a:bodyPr/>
        <a:lstStyle/>
        <a:p>
          <a:pPr algn="ctr"/>
          <a:r>
            <a:rPr lang="pl-PL" sz="1200" dirty="0"/>
            <a:t>…</a:t>
          </a:r>
        </a:p>
      </dgm:t>
    </dgm:pt>
    <dgm:pt modelId="{3CDF138B-D1A8-4ED1-B686-BD16676F7FB7}" type="parTrans" cxnId="{F5B0B01C-56A0-4926-950B-6E54F0D63226}">
      <dgm:prSet/>
      <dgm:spPr/>
      <dgm:t>
        <a:bodyPr/>
        <a:lstStyle/>
        <a:p>
          <a:endParaRPr lang="pl-PL" sz="1400"/>
        </a:p>
      </dgm:t>
    </dgm:pt>
    <dgm:pt modelId="{36D5A810-9080-4769-8463-03FBD7B8BC5A}" type="sibTrans" cxnId="{F5B0B01C-56A0-4926-950B-6E54F0D63226}">
      <dgm:prSet/>
      <dgm:spPr/>
      <dgm:t>
        <a:bodyPr/>
        <a:lstStyle/>
        <a:p>
          <a:endParaRPr lang="pl-PL" sz="1400"/>
        </a:p>
      </dgm:t>
    </dgm:pt>
    <dgm:pt modelId="{5BE28E2E-6BD8-4AD0-B310-459F24AC2D4C}">
      <dgm:prSet custT="1"/>
      <dgm:spPr/>
      <dgm:t>
        <a:bodyPr/>
        <a:lstStyle/>
        <a:p>
          <a:pPr algn="ctr"/>
          <a:r>
            <a:rPr lang="pl-PL" sz="1200" dirty="0"/>
            <a:t>LGD YZ</a:t>
          </a:r>
        </a:p>
      </dgm:t>
    </dgm:pt>
    <dgm:pt modelId="{EDA42502-1E4F-4403-8CEB-AB105086E1ED}" type="parTrans" cxnId="{BF03A1CE-86DD-4A2B-96BB-E0166877EF65}">
      <dgm:prSet/>
      <dgm:spPr/>
      <dgm:t>
        <a:bodyPr/>
        <a:lstStyle/>
        <a:p>
          <a:endParaRPr lang="pl-PL" sz="1400"/>
        </a:p>
      </dgm:t>
    </dgm:pt>
    <dgm:pt modelId="{E9F2B7A9-E5F3-45AB-A254-A43535EC5B90}" type="sibTrans" cxnId="{BF03A1CE-86DD-4A2B-96BB-E0166877EF65}">
      <dgm:prSet/>
      <dgm:spPr/>
      <dgm:t>
        <a:bodyPr/>
        <a:lstStyle/>
        <a:p>
          <a:endParaRPr lang="pl-PL" sz="1400"/>
        </a:p>
      </dgm:t>
    </dgm:pt>
    <dgm:pt modelId="{AC39EEDE-9250-4ED1-A740-FCBB2A8579CB}">
      <dgm:prSet custT="1"/>
      <dgm:spPr/>
      <dgm:t>
        <a:bodyPr/>
        <a:lstStyle/>
        <a:p>
          <a:pPr algn="ctr"/>
          <a:r>
            <a:rPr lang="pl-PL" sz="1200" dirty="0"/>
            <a:t>LGD YB</a:t>
          </a:r>
        </a:p>
      </dgm:t>
    </dgm:pt>
    <dgm:pt modelId="{BB64B439-8839-498B-95B6-1B6DC5C3CA10}" type="parTrans" cxnId="{A26B659F-D507-473E-BD5C-D22963424D79}">
      <dgm:prSet/>
      <dgm:spPr/>
      <dgm:t>
        <a:bodyPr/>
        <a:lstStyle/>
        <a:p>
          <a:endParaRPr lang="pl-PL" sz="1400"/>
        </a:p>
      </dgm:t>
    </dgm:pt>
    <dgm:pt modelId="{9F4DB36C-F360-43B3-A88D-7329B87CB947}" type="sibTrans" cxnId="{A26B659F-D507-473E-BD5C-D22963424D79}">
      <dgm:prSet/>
      <dgm:spPr/>
      <dgm:t>
        <a:bodyPr/>
        <a:lstStyle/>
        <a:p>
          <a:endParaRPr lang="pl-PL" sz="1400"/>
        </a:p>
      </dgm:t>
    </dgm:pt>
    <dgm:pt modelId="{4F8918F5-52E3-42D2-BD9F-9A785EF7C3F6}">
      <dgm:prSet custT="1"/>
      <dgm:spPr/>
      <dgm:t>
        <a:bodyPr/>
        <a:lstStyle/>
        <a:p>
          <a:pPr algn="ctr"/>
          <a:r>
            <a:rPr lang="pl-PL" sz="1200" dirty="0"/>
            <a:t>…</a:t>
          </a:r>
        </a:p>
      </dgm:t>
    </dgm:pt>
    <dgm:pt modelId="{84C7BB8A-4F52-42E3-B548-6B5A0FAE1B3A}" type="parTrans" cxnId="{713CDD85-6BD0-44BD-8A84-BC64AFEDD6CC}">
      <dgm:prSet/>
      <dgm:spPr/>
      <dgm:t>
        <a:bodyPr/>
        <a:lstStyle/>
        <a:p>
          <a:endParaRPr lang="pl-PL" sz="1400"/>
        </a:p>
      </dgm:t>
    </dgm:pt>
    <dgm:pt modelId="{835E6FA8-6583-4097-8AB2-C9962EB37DD5}" type="sibTrans" cxnId="{713CDD85-6BD0-44BD-8A84-BC64AFEDD6CC}">
      <dgm:prSet/>
      <dgm:spPr/>
      <dgm:t>
        <a:bodyPr/>
        <a:lstStyle/>
        <a:p>
          <a:endParaRPr lang="pl-PL" sz="1400"/>
        </a:p>
      </dgm:t>
    </dgm:pt>
    <dgm:pt modelId="{25A39AC9-A91F-4DB3-AAAB-4470E31A93E5}">
      <dgm:prSet custT="1"/>
      <dgm:spPr/>
      <dgm:t>
        <a:bodyPr/>
        <a:lstStyle/>
        <a:p>
          <a:pPr algn="ctr"/>
          <a:r>
            <a:rPr lang="pl-PL" sz="1200" dirty="0"/>
            <a:t>LGD YZ</a:t>
          </a:r>
        </a:p>
      </dgm:t>
    </dgm:pt>
    <dgm:pt modelId="{A7C2BE79-022B-4C8A-8F45-07FFE61ADB6B}" type="parTrans" cxnId="{C0BD2593-0F45-4A78-BE6F-516DEE8BC8B3}">
      <dgm:prSet/>
      <dgm:spPr/>
      <dgm:t>
        <a:bodyPr/>
        <a:lstStyle/>
        <a:p>
          <a:endParaRPr lang="pl-PL" sz="1400"/>
        </a:p>
      </dgm:t>
    </dgm:pt>
    <dgm:pt modelId="{C7648C49-D824-4732-914C-CFE7D26684EC}" type="sibTrans" cxnId="{C0BD2593-0F45-4A78-BE6F-516DEE8BC8B3}">
      <dgm:prSet/>
      <dgm:spPr/>
      <dgm:t>
        <a:bodyPr/>
        <a:lstStyle/>
        <a:p>
          <a:endParaRPr lang="pl-PL" sz="1400"/>
        </a:p>
      </dgm:t>
    </dgm:pt>
    <dgm:pt modelId="{769B5934-F921-40C7-B8B6-72DF5271F6B3}">
      <dgm:prSet phldrT="[Tekst]" custT="1"/>
      <dgm:spPr/>
      <dgm:t>
        <a:bodyPr/>
        <a:lstStyle/>
        <a:p>
          <a:r>
            <a:rPr lang="pl-PL" sz="1400" dirty="0"/>
            <a:t>LGD C – Województwo 4</a:t>
          </a:r>
        </a:p>
      </dgm:t>
    </dgm:pt>
    <dgm:pt modelId="{9973053F-ABDC-4E52-8981-648AC7F34356}" type="parTrans" cxnId="{FDEF5E29-D833-4F4A-9866-192BA4F84534}">
      <dgm:prSet/>
      <dgm:spPr/>
      <dgm:t>
        <a:bodyPr/>
        <a:lstStyle/>
        <a:p>
          <a:endParaRPr lang="pl-PL"/>
        </a:p>
      </dgm:t>
    </dgm:pt>
    <dgm:pt modelId="{4712A01B-62E9-4522-8CF8-68B5083E4C45}" type="sibTrans" cxnId="{FDEF5E29-D833-4F4A-9866-192BA4F84534}">
      <dgm:prSet/>
      <dgm:spPr/>
      <dgm:t>
        <a:bodyPr/>
        <a:lstStyle/>
        <a:p>
          <a:endParaRPr lang="pl-PL"/>
        </a:p>
      </dgm:t>
    </dgm:pt>
    <dgm:pt modelId="{EC04B24C-3D61-452F-9BCC-2CFE3FAE0977}">
      <dgm:prSet phldrT="[Tekst]" custT="1"/>
      <dgm:spPr/>
      <dgm:t>
        <a:bodyPr/>
        <a:lstStyle/>
        <a:p>
          <a:r>
            <a:rPr lang="pl-PL" sz="1400" dirty="0"/>
            <a:t>LGD E – Województwo 13</a:t>
          </a:r>
        </a:p>
      </dgm:t>
    </dgm:pt>
    <dgm:pt modelId="{E4D39618-11A7-45AD-AB69-B29A513DFAF4}" type="parTrans" cxnId="{AA000DA1-D56B-4549-8001-CEA6914277E6}">
      <dgm:prSet/>
      <dgm:spPr/>
      <dgm:t>
        <a:bodyPr/>
        <a:lstStyle/>
        <a:p>
          <a:endParaRPr lang="pl-PL"/>
        </a:p>
      </dgm:t>
    </dgm:pt>
    <dgm:pt modelId="{0DBFD4A0-A75F-44EC-83A0-A44E820BF8C5}" type="sibTrans" cxnId="{AA000DA1-D56B-4549-8001-CEA6914277E6}">
      <dgm:prSet/>
      <dgm:spPr/>
      <dgm:t>
        <a:bodyPr/>
        <a:lstStyle/>
        <a:p>
          <a:endParaRPr lang="pl-PL"/>
        </a:p>
      </dgm:t>
    </dgm:pt>
    <dgm:pt modelId="{21C57CDF-3B2B-4D97-996C-320D4BB692B9}">
      <dgm:prSet phldrT="[Tekst]" custT="1"/>
      <dgm:spPr/>
      <dgm:t>
        <a:bodyPr/>
        <a:lstStyle/>
        <a:p>
          <a:r>
            <a:rPr lang="pl-PL" sz="1400" dirty="0"/>
            <a:t>LGD F – Województwo 3</a:t>
          </a:r>
        </a:p>
      </dgm:t>
    </dgm:pt>
    <dgm:pt modelId="{077998D9-5E8B-4D3B-ADAA-B6BCA50C9CF0}" type="parTrans" cxnId="{8DEA4441-3989-4B1D-BAD3-E84750866A46}">
      <dgm:prSet/>
      <dgm:spPr/>
      <dgm:t>
        <a:bodyPr/>
        <a:lstStyle/>
        <a:p>
          <a:endParaRPr lang="pl-PL"/>
        </a:p>
      </dgm:t>
    </dgm:pt>
    <dgm:pt modelId="{57826A8E-3FAD-46D0-95FD-07332402D41B}" type="sibTrans" cxnId="{8DEA4441-3989-4B1D-BAD3-E84750866A46}">
      <dgm:prSet/>
      <dgm:spPr/>
      <dgm:t>
        <a:bodyPr/>
        <a:lstStyle/>
        <a:p>
          <a:endParaRPr lang="pl-PL"/>
        </a:p>
      </dgm:t>
    </dgm:pt>
    <dgm:pt modelId="{7A7970DB-8316-46DB-8FB6-C4FB9639D4D9}">
      <dgm:prSet phldrT="[Tekst]" custT="1"/>
      <dgm:spPr/>
      <dgm:t>
        <a:bodyPr/>
        <a:lstStyle/>
        <a:p>
          <a:r>
            <a:rPr lang="pl-PL" sz="1400" dirty="0"/>
            <a:t>LGD G – Województwo 12</a:t>
          </a:r>
        </a:p>
      </dgm:t>
    </dgm:pt>
    <dgm:pt modelId="{9F14436A-EDCC-4F3A-98ED-970F337601D5}" type="parTrans" cxnId="{AC6641C9-94A7-49E9-BB2B-86E155AE375F}">
      <dgm:prSet/>
      <dgm:spPr/>
      <dgm:t>
        <a:bodyPr/>
        <a:lstStyle/>
        <a:p>
          <a:endParaRPr lang="pl-PL"/>
        </a:p>
      </dgm:t>
    </dgm:pt>
    <dgm:pt modelId="{CB749CEC-7774-4C20-A511-05771E99C171}" type="sibTrans" cxnId="{AC6641C9-94A7-49E9-BB2B-86E155AE375F}">
      <dgm:prSet/>
      <dgm:spPr/>
      <dgm:t>
        <a:bodyPr/>
        <a:lstStyle/>
        <a:p>
          <a:endParaRPr lang="pl-PL"/>
        </a:p>
      </dgm:t>
    </dgm:pt>
    <dgm:pt modelId="{1C4F6173-F0E9-4C37-AA10-9479BB101621}">
      <dgm:prSet phldrT="[Tekst]" custT="1"/>
      <dgm:spPr/>
      <dgm:t>
        <a:bodyPr/>
        <a:lstStyle/>
        <a:p>
          <a:r>
            <a:rPr lang="pl-PL" sz="1400" dirty="0"/>
            <a:t>LGD H – Województwo 1</a:t>
          </a:r>
        </a:p>
      </dgm:t>
    </dgm:pt>
    <dgm:pt modelId="{1D152184-E3B7-4420-8AFA-0CE15508C097}" type="parTrans" cxnId="{E2BFD06E-CFAA-440B-9442-B077D1B31518}">
      <dgm:prSet/>
      <dgm:spPr/>
      <dgm:t>
        <a:bodyPr/>
        <a:lstStyle/>
        <a:p>
          <a:endParaRPr lang="pl-PL"/>
        </a:p>
      </dgm:t>
    </dgm:pt>
    <dgm:pt modelId="{9A7AD4B0-3904-4E03-858C-775EBF90F6C9}" type="sibTrans" cxnId="{E2BFD06E-CFAA-440B-9442-B077D1B31518}">
      <dgm:prSet/>
      <dgm:spPr/>
      <dgm:t>
        <a:bodyPr/>
        <a:lstStyle/>
        <a:p>
          <a:endParaRPr lang="pl-PL"/>
        </a:p>
      </dgm:t>
    </dgm:pt>
    <dgm:pt modelId="{0093979B-0521-4E45-9B64-1052D9D16417}">
      <dgm:prSet phldrT="[Tekst]" custT="1"/>
      <dgm:spPr/>
      <dgm:t>
        <a:bodyPr/>
        <a:lstStyle/>
        <a:p>
          <a:r>
            <a:rPr lang="pl-PL" sz="1400" dirty="0"/>
            <a:t>LGD I – Województwo 10</a:t>
          </a:r>
        </a:p>
      </dgm:t>
    </dgm:pt>
    <dgm:pt modelId="{22E1576D-2B6E-4527-9AF7-039D5ED6F42C}" type="parTrans" cxnId="{66551048-B968-40CA-BE22-162F4EDCE20B}">
      <dgm:prSet/>
      <dgm:spPr/>
      <dgm:t>
        <a:bodyPr/>
        <a:lstStyle/>
        <a:p>
          <a:endParaRPr lang="pl-PL"/>
        </a:p>
      </dgm:t>
    </dgm:pt>
    <dgm:pt modelId="{A267873B-3B4A-44F8-B053-1138813DC031}" type="sibTrans" cxnId="{66551048-B968-40CA-BE22-162F4EDCE20B}">
      <dgm:prSet/>
      <dgm:spPr/>
      <dgm:t>
        <a:bodyPr/>
        <a:lstStyle/>
        <a:p>
          <a:endParaRPr lang="pl-PL"/>
        </a:p>
      </dgm:t>
    </dgm:pt>
    <dgm:pt modelId="{9A1B868C-86DD-48E1-AB5A-4DCFDA1FB23C}">
      <dgm:prSet phldrT="[Tekst]" custT="1"/>
      <dgm:spPr/>
      <dgm:t>
        <a:bodyPr/>
        <a:lstStyle/>
        <a:p>
          <a:r>
            <a:rPr lang="pl-PL" sz="1400" dirty="0"/>
            <a:t>LGD J – Województwo 8</a:t>
          </a:r>
        </a:p>
      </dgm:t>
    </dgm:pt>
    <dgm:pt modelId="{F8404570-407A-4A10-A0EB-3181127BD0A2}" type="parTrans" cxnId="{78D28CB8-F89C-40AC-89F6-A73BC5E2EEBF}">
      <dgm:prSet/>
      <dgm:spPr/>
      <dgm:t>
        <a:bodyPr/>
        <a:lstStyle/>
        <a:p>
          <a:endParaRPr lang="pl-PL"/>
        </a:p>
      </dgm:t>
    </dgm:pt>
    <dgm:pt modelId="{C3E2426D-BA08-4417-ACA0-17748432375E}" type="sibTrans" cxnId="{78D28CB8-F89C-40AC-89F6-A73BC5E2EEBF}">
      <dgm:prSet/>
      <dgm:spPr/>
      <dgm:t>
        <a:bodyPr/>
        <a:lstStyle/>
        <a:p>
          <a:endParaRPr lang="pl-PL"/>
        </a:p>
      </dgm:t>
    </dgm:pt>
    <dgm:pt modelId="{A24A2850-BAA9-4978-B15D-290EEFBFC564}">
      <dgm:prSet phldrT="[Tekst]" custT="1"/>
      <dgm:spPr/>
      <dgm:t>
        <a:bodyPr/>
        <a:lstStyle/>
        <a:p>
          <a:r>
            <a:rPr lang="pl-PL" sz="1400" dirty="0"/>
            <a:t>LGD K – Województwo 6</a:t>
          </a:r>
        </a:p>
      </dgm:t>
    </dgm:pt>
    <dgm:pt modelId="{98203C82-8EF2-44F1-A501-0578BB854313}" type="parTrans" cxnId="{91B66386-C95C-4179-8499-1061BF6F03B0}">
      <dgm:prSet/>
      <dgm:spPr/>
      <dgm:t>
        <a:bodyPr/>
        <a:lstStyle/>
        <a:p>
          <a:endParaRPr lang="pl-PL"/>
        </a:p>
      </dgm:t>
    </dgm:pt>
    <dgm:pt modelId="{03AFD23A-35BD-498F-8A9E-1CF91DE19A4F}" type="sibTrans" cxnId="{91B66386-C95C-4179-8499-1061BF6F03B0}">
      <dgm:prSet/>
      <dgm:spPr/>
      <dgm:t>
        <a:bodyPr/>
        <a:lstStyle/>
        <a:p>
          <a:endParaRPr lang="pl-PL"/>
        </a:p>
      </dgm:t>
    </dgm:pt>
    <dgm:pt modelId="{DA1AA5F6-C33C-486B-BF96-51F6F5781346}" type="pres">
      <dgm:prSet presAssocID="{0A83C5A8-F935-4B3A-B2F3-6A75472A3398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B7844452-21D0-4EF1-98EB-3B4CC073751C}" type="pres">
      <dgm:prSet presAssocID="{0A83C5A8-F935-4B3A-B2F3-6A75472A3398}" presName="outerBox" presStyleCnt="0"/>
      <dgm:spPr/>
    </dgm:pt>
    <dgm:pt modelId="{59747EC0-AE0C-4E22-98CA-82302CB6E909}" type="pres">
      <dgm:prSet presAssocID="{0A83C5A8-F935-4B3A-B2F3-6A75472A3398}" presName="outerBoxParent" presStyleLbl="node1" presStyleIdx="0" presStyleCnt="2" custLinFactNeighborX="4294" custLinFactNeighborY="-1613"/>
      <dgm:spPr/>
    </dgm:pt>
    <dgm:pt modelId="{2CF6CCE2-34DC-457B-9DAC-DF2F366B9C70}" type="pres">
      <dgm:prSet presAssocID="{0A83C5A8-F935-4B3A-B2F3-6A75472A3398}" presName="outerBoxChildren" presStyleCnt="0"/>
      <dgm:spPr/>
    </dgm:pt>
    <dgm:pt modelId="{03C6EE36-A560-4388-A317-99252919A4F0}" type="pres">
      <dgm:prSet presAssocID="{3AFA51C2-8A42-4ACC-AF97-2500FC4C527C}" presName="oChild" presStyleLbl="fgAcc1" presStyleIdx="0" presStyleCnt="15" custScaleX="146561" custLinFactNeighborX="22002" custLinFactNeighborY="-27731">
        <dgm:presLayoutVars>
          <dgm:bulletEnabled val="1"/>
        </dgm:presLayoutVars>
      </dgm:prSet>
      <dgm:spPr/>
    </dgm:pt>
    <dgm:pt modelId="{5CD0738B-57DC-42F3-8C7B-82574B3A8CBD}" type="pres">
      <dgm:prSet presAssocID="{B452748B-F0FC-44C2-B9D0-7F18784A80DB}" presName="outerSibTrans" presStyleCnt="0"/>
      <dgm:spPr/>
    </dgm:pt>
    <dgm:pt modelId="{B7B0CFF6-762B-439E-8433-F166ACD8B0BF}" type="pres">
      <dgm:prSet presAssocID="{E7173769-4A3E-4778-A76C-A440AFFC7A08}" presName="oChild" presStyleLbl="fgAcc1" presStyleIdx="1" presStyleCnt="15" custScaleX="146561" custLinFactNeighborX="22002" custLinFactNeighborY="-27731">
        <dgm:presLayoutVars>
          <dgm:bulletEnabled val="1"/>
        </dgm:presLayoutVars>
      </dgm:prSet>
      <dgm:spPr/>
    </dgm:pt>
    <dgm:pt modelId="{D72D1964-7C9C-4224-B333-F7D66DB52B16}" type="pres">
      <dgm:prSet presAssocID="{EBBE471F-3568-4167-A8CA-2A8468B8F2D1}" presName="outerSibTrans" presStyleCnt="0"/>
      <dgm:spPr/>
    </dgm:pt>
    <dgm:pt modelId="{21F4DE5D-6F43-453A-A4A9-126314035496}" type="pres">
      <dgm:prSet presAssocID="{769B5934-F921-40C7-B8B6-72DF5271F6B3}" presName="oChild" presStyleLbl="fgAcc1" presStyleIdx="2" presStyleCnt="15" custScaleX="146561" custLinFactNeighborX="22002" custLinFactNeighborY="-27731">
        <dgm:presLayoutVars>
          <dgm:bulletEnabled val="1"/>
        </dgm:presLayoutVars>
      </dgm:prSet>
      <dgm:spPr/>
    </dgm:pt>
    <dgm:pt modelId="{CA3EE09C-31ED-46B1-9F17-EBEB2BF277B0}" type="pres">
      <dgm:prSet presAssocID="{4712A01B-62E9-4522-8CF8-68B5083E4C45}" presName="outerSibTrans" presStyleCnt="0"/>
      <dgm:spPr/>
    </dgm:pt>
    <dgm:pt modelId="{38980101-3F36-40D6-9568-0BFB2DF986B2}" type="pres">
      <dgm:prSet presAssocID="{EC04B24C-3D61-452F-9BCC-2CFE3FAE0977}" presName="oChild" presStyleLbl="fgAcc1" presStyleIdx="3" presStyleCnt="15" custScaleX="146561" custLinFactNeighborX="22002" custLinFactNeighborY="-27731">
        <dgm:presLayoutVars>
          <dgm:bulletEnabled val="1"/>
        </dgm:presLayoutVars>
      </dgm:prSet>
      <dgm:spPr/>
    </dgm:pt>
    <dgm:pt modelId="{C317F164-438E-4771-B0AA-6D7ED0A7AE6F}" type="pres">
      <dgm:prSet presAssocID="{0DBFD4A0-A75F-44EC-83A0-A44E820BF8C5}" presName="outerSibTrans" presStyleCnt="0"/>
      <dgm:spPr/>
    </dgm:pt>
    <dgm:pt modelId="{0FD80F31-6C04-4E75-974F-A548769F41AA}" type="pres">
      <dgm:prSet presAssocID="{21C57CDF-3B2B-4D97-996C-320D4BB692B9}" presName="oChild" presStyleLbl="fgAcc1" presStyleIdx="4" presStyleCnt="15" custScaleX="146561" custLinFactNeighborX="22002" custLinFactNeighborY="-27731">
        <dgm:presLayoutVars>
          <dgm:bulletEnabled val="1"/>
        </dgm:presLayoutVars>
      </dgm:prSet>
      <dgm:spPr/>
    </dgm:pt>
    <dgm:pt modelId="{402EE477-4523-44C8-9A87-DF9A3E66E495}" type="pres">
      <dgm:prSet presAssocID="{57826A8E-3FAD-46D0-95FD-07332402D41B}" presName="outerSibTrans" presStyleCnt="0"/>
      <dgm:spPr/>
    </dgm:pt>
    <dgm:pt modelId="{2EE43257-4770-4E43-82EE-98AAE7D47A91}" type="pres">
      <dgm:prSet presAssocID="{7A7970DB-8316-46DB-8FB6-C4FB9639D4D9}" presName="oChild" presStyleLbl="fgAcc1" presStyleIdx="5" presStyleCnt="15" custScaleX="146561" custLinFactNeighborX="22002" custLinFactNeighborY="-27731">
        <dgm:presLayoutVars>
          <dgm:bulletEnabled val="1"/>
        </dgm:presLayoutVars>
      </dgm:prSet>
      <dgm:spPr/>
    </dgm:pt>
    <dgm:pt modelId="{0E02AAED-1BE6-4DDB-8AD9-674E59739556}" type="pres">
      <dgm:prSet presAssocID="{CB749CEC-7774-4C20-A511-05771E99C171}" presName="outerSibTrans" presStyleCnt="0"/>
      <dgm:spPr/>
    </dgm:pt>
    <dgm:pt modelId="{FC8DA98B-F8A3-4DFE-BF34-BD674CECB937}" type="pres">
      <dgm:prSet presAssocID="{1C4F6173-F0E9-4C37-AA10-9479BB101621}" presName="oChild" presStyleLbl="fgAcc1" presStyleIdx="6" presStyleCnt="15" custScaleX="146561" custLinFactNeighborX="22002" custLinFactNeighborY="-27731">
        <dgm:presLayoutVars>
          <dgm:bulletEnabled val="1"/>
        </dgm:presLayoutVars>
      </dgm:prSet>
      <dgm:spPr/>
    </dgm:pt>
    <dgm:pt modelId="{2778E3E3-5819-4B6D-B124-08E07BA210EB}" type="pres">
      <dgm:prSet presAssocID="{9A7AD4B0-3904-4E03-858C-775EBF90F6C9}" presName="outerSibTrans" presStyleCnt="0"/>
      <dgm:spPr/>
    </dgm:pt>
    <dgm:pt modelId="{22F16C21-24D0-42F6-9813-480B0366D504}" type="pres">
      <dgm:prSet presAssocID="{0093979B-0521-4E45-9B64-1052D9D16417}" presName="oChild" presStyleLbl="fgAcc1" presStyleIdx="7" presStyleCnt="15" custScaleX="146561" custLinFactNeighborX="22002" custLinFactNeighborY="-27731">
        <dgm:presLayoutVars>
          <dgm:bulletEnabled val="1"/>
        </dgm:presLayoutVars>
      </dgm:prSet>
      <dgm:spPr/>
    </dgm:pt>
    <dgm:pt modelId="{85034E60-25F7-4039-AF83-B1DAFD638CEE}" type="pres">
      <dgm:prSet presAssocID="{A267873B-3B4A-44F8-B053-1138813DC031}" presName="outerSibTrans" presStyleCnt="0"/>
      <dgm:spPr/>
    </dgm:pt>
    <dgm:pt modelId="{0F9D8BAD-511C-4466-8403-3A57828D23A9}" type="pres">
      <dgm:prSet presAssocID="{9A1B868C-86DD-48E1-AB5A-4DCFDA1FB23C}" presName="oChild" presStyleLbl="fgAcc1" presStyleIdx="8" presStyleCnt="15" custScaleX="146561" custLinFactNeighborX="22002" custLinFactNeighborY="-27731">
        <dgm:presLayoutVars>
          <dgm:bulletEnabled val="1"/>
        </dgm:presLayoutVars>
      </dgm:prSet>
      <dgm:spPr/>
    </dgm:pt>
    <dgm:pt modelId="{7900E0E4-6BBB-46A6-B0E8-F7DF0573B5C3}" type="pres">
      <dgm:prSet presAssocID="{C3E2426D-BA08-4417-ACA0-17748432375E}" presName="outerSibTrans" presStyleCnt="0"/>
      <dgm:spPr/>
    </dgm:pt>
    <dgm:pt modelId="{0138C045-2CB9-4BF2-8183-4CFA2EA03926}" type="pres">
      <dgm:prSet presAssocID="{A24A2850-BAA9-4978-B15D-290EEFBFC564}" presName="oChild" presStyleLbl="fgAcc1" presStyleIdx="9" presStyleCnt="15" custScaleX="146561" custLinFactNeighborX="22002" custLinFactNeighborY="-27731">
        <dgm:presLayoutVars>
          <dgm:bulletEnabled val="1"/>
        </dgm:presLayoutVars>
      </dgm:prSet>
      <dgm:spPr/>
    </dgm:pt>
    <dgm:pt modelId="{10C88F13-2413-441D-96BD-4829D9B9D6DC}" type="pres">
      <dgm:prSet presAssocID="{03AFD23A-35BD-498F-8A9E-1CF91DE19A4F}" presName="outerSibTrans" presStyleCnt="0"/>
      <dgm:spPr/>
    </dgm:pt>
    <dgm:pt modelId="{27870F28-C663-420A-8F74-185393F8828C}" type="pres">
      <dgm:prSet presAssocID="{7FE823E9-0114-417A-914C-30E989381A52}" presName="oChild" presStyleLbl="fgAcc1" presStyleIdx="10" presStyleCnt="15" custScaleX="146561" custLinFactNeighborX="22002" custLinFactNeighborY="-27731">
        <dgm:presLayoutVars>
          <dgm:bulletEnabled val="1"/>
        </dgm:presLayoutVars>
      </dgm:prSet>
      <dgm:spPr/>
    </dgm:pt>
    <dgm:pt modelId="{41C16830-625C-4A2F-AE00-F0A2AC1EC590}" type="pres">
      <dgm:prSet presAssocID="{565130DD-C598-42F6-B5CB-87800F8FF49E}" presName="outerSibTrans" presStyleCnt="0"/>
      <dgm:spPr/>
    </dgm:pt>
    <dgm:pt modelId="{44247E7E-5BD2-49F8-BFC6-9135F11C8390}" type="pres">
      <dgm:prSet presAssocID="{7EB75EC4-B7CA-4C47-800A-246C8BAB0BAA}" presName="oChild" presStyleLbl="fgAcc1" presStyleIdx="11" presStyleCnt="15" custScaleX="146561" custLinFactNeighborX="22002" custLinFactNeighborY="-27731">
        <dgm:presLayoutVars>
          <dgm:bulletEnabled val="1"/>
        </dgm:presLayoutVars>
      </dgm:prSet>
      <dgm:spPr/>
    </dgm:pt>
    <dgm:pt modelId="{00F89193-413E-4E40-A3E4-D8770CF1A9AF}" type="pres">
      <dgm:prSet presAssocID="{0A83C5A8-F935-4B3A-B2F3-6A75472A3398}" presName="middleBox" presStyleCnt="0"/>
      <dgm:spPr/>
    </dgm:pt>
    <dgm:pt modelId="{2CA077BC-7E0D-4DB2-A599-EE95DB1C6AF3}" type="pres">
      <dgm:prSet presAssocID="{0A83C5A8-F935-4B3A-B2F3-6A75472A3398}" presName="middleBoxParent" presStyleLbl="node1" presStyleIdx="1" presStyleCnt="2" custScaleX="82280"/>
      <dgm:spPr/>
    </dgm:pt>
    <dgm:pt modelId="{910BB855-1770-44B6-8354-70C87489F735}" type="pres">
      <dgm:prSet presAssocID="{0A83C5A8-F935-4B3A-B2F3-6A75472A3398}" presName="middleBoxChildren" presStyleCnt="0"/>
      <dgm:spPr/>
    </dgm:pt>
    <dgm:pt modelId="{D678F360-DF3F-483C-B89D-3A5050533ABC}" type="pres">
      <dgm:prSet presAssocID="{9E7FEBB4-5376-4C7C-864D-595BC13EA460}" presName="mChild" presStyleLbl="fgAcc1" presStyleIdx="12" presStyleCnt="15" custScaleX="22846" custScaleY="125448" custLinFactX="12294" custLinFactNeighborX="100000" custLinFactNeighborY="-3832">
        <dgm:presLayoutVars>
          <dgm:bulletEnabled val="1"/>
        </dgm:presLayoutVars>
      </dgm:prSet>
      <dgm:spPr/>
    </dgm:pt>
    <dgm:pt modelId="{A9025E68-F39E-4174-AE06-AEBE320C42E1}" type="pres">
      <dgm:prSet presAssocID="{CC794628-F211-41AD-AF25-F8BB50131374}" presName="middleSibTrans" presStyleCnt="0"/>
      <dgm:spPr/>
    </dgm:pt>
    <dgm:pt modelId="{605D7864-86A2-4DC9-A153-B39F6069B41F}" type="pres">
      <dgm:prSet presAssocID="{4AF66218-1531-4CD9-A476-A812FAE68747}" presName="mChild" presStyleLbl="fgAcc1" presStyleIdx="13" presStyleCnt="15" custScaleX="22846" custScaleY="125448" custLinFactX="12294" custLinFactNeighborX="100000" custLinFactNeighborY="-3832">
        <dgm:presLayoutVars>
          <dgm:bulletEnabled val="1"/>
        </dgm:presLayoutVars>
      </dgm:prSet>
      <dgm:spPr/>
    </dgm:pt>
    <dgm:pt modelId="{2FF8B385-C3C5-4D3F-B06B-FF49989039DF}" type="pres">
      <dgm:prSet presAssocID="{CE888A23-FA35-406F-8D4F-BAEB1705D391}" presName="middleSibTrans" presStyleCnt="0"/>
      <dgm:spPr/>
    </dgm:pt>
    <dgm:pt modelId="{AB2671DC-B918-475C-A485-8BC86F6E2E56}" type="pres">
      <dgm:prSet presAssocID="{A04783E1-BF78-4506-9F1A-5CF40FFCB9C8}" presName="mChild" presStyleLbl="fgAcc1" presStyleIdx="14" presStyleCnt="15" custScaleX="22846" custScaleY="125448" custLinFactX="12294" custLinFactNeighborX="100000" custLinFactNeighborY="-3832">
        <dgm:presLayoutVars>
          <dgm:bulletEnabled val="1"/>
        </dgm:presLayoutVars>
      </dgm:prSet>
      <dgm:spPr/>
    </dgm:pt>
  </dgm:ptLst>
  <dgm:cxnLst>
    <dgm:cxn modelId="{ECCCD303-FC67-40F4-9639-37A6E045528C}" srcId="{3E42ECEE-8142-45CE-96CB-8E99B606825E}" destId="{E7173769-4A3E-4778-A76C-A440AFFC7A08}" srcOrd="1" destOrd="0" parTransId="{726FB1EE-A124-42EF-AFB6-E2D970550816}" sibTransId="{EBBE471F-3568-4167-A8CA-2A8468B8F2D1}"/>
    <dgm:cxn modelId="{C6810706-6CC4-493D-AB25-172B671BEAE8}" type="presOf" srcId="{A90E2346-89E5-460B-BC8D-388892EE5DFD}" destId="{D678F360-DF3F-483C-B89D-3A5050533ABC}" srcOrd="0" destOrd="2" presId="urn:microsoft.com/office/officeart/2005/8/layout/target2"/>
    <dgm:cxn modelId="{6F8E120A-A291-4C47-9F94-822334CD1F92}" type="presOf" srcId="{E0F4CD6F-7347-4E46-AB75-64A8B41E1C50}" destId="{605D7864-86A2-4DC9-A153-B39F6069B41F}" srcOrd="0" destOrd="1" presId="urn:microsoft.com/office/officeart/2005/8/layout/target2"/>
    <dgm:cxn modelId="{209CF710-4B84-4617-B518-6385279F2078}" type="presOf" srcId="{381FBF9F-6DAD-43D1-BBE2-BB48958214A5}" destId="{605D7864-86A2-4DC9-A153-B39F6069B41F}" srcOrd="0" destOrd="2" presId="urn:microsoft.com/office/officeart/2005/8/layout/target2"/>
    <dgm:cxn modelId="{66AD6312-9221-4FCE-871E-373D2C38F755}" type="presOf" srcId="{023F4210-9E5B-45B4-861F-E9B577913E9A}" destId="{D678F360-DF3F-483C-B89D-3A5050533ABC}" srcOrd="0" destOrd="3" presId="urn:microsoft.com/office/officeart/2005/8/layout/target2"/>
    <dgm:cxn modelId="{9AFD5314-BD2D-4C8A-AA70-BE93BD49684A}" srcId="{3E42ECEE-8142-45CE-96CB-8E99B606825E}" destId="{7FE823E9-0114-417A-914C-30E989381A52}" srcOrd="10" destOrd="0" parTransId="{528B7993-88D7-4BDC-93A6-27DBC7E9AC03}" sibTransId="{565130DD-C598-42F6-B5CB-87800F8FF49E}"/>
    <dgm:cxn modelId="{F5B0B01C-56A0-4926-950B-6E54F0D63226}" srcId="{4AF66218-1531-4CD9-A476-A812FAE68747}" destId="{3C66891D-30DB-433F-942E-739A189C398B}" srcOrd="2" destOrd="0" parTransId="{3CDF138B-D1A8-4ED1-B686-BD16676F7FB7}" sibTransId="{36D5A810-9080-4769-8463-03FBD7B8BC5A}"/>
    <dgm:cxn modelId="{FDEF5E29-D833-4F4A-9866-192BA4F84534}" srcId="{3E42ECEE-8142-45CE-96CB-8E99B606825E}" destId="{769B5934-F921-40C7-B8B6-72DF5271F6B3}" srcOrd="2" destOrd="0" parTransId="{9973053F-ABDC-4E52-8981-648AC7F34356}" sibTransId="{4712A01B-62E9-4522-8CF8-68B5083E4C45}"/>
    <dgm:cxn modelId="{03501A33-4750-4ECC-A2D7-3E041489C8D2}" type="presOf" srcId="{A04783E1-BF78-4506-9F1A-5CF40FFCB9C8}" destId="{AB2671DC-B918-475C-A485-8BC86F6E2E56}" srcOrd="0" destOrd="0" presId="urn:microsoft.com/office/officeart/2005/8/layout/target2"/>
    <dgm:cxn modelId="{AA759134-CB7F-481B-930A-68627EB74D24}" type="presOf" srcId="{7FE823E9-0114-417A-914C-30E989381A52}" destId="{27870F28-C663-420A-8F74-185393F8828C}" srcOrd="0" destOrd="0" presId="urn:microsoft.com/office/officeart/2005/8/layout/target2"/>
    <dgm:cxn modelId="{2D310737-2060-42E1-981F-37042CAB3A9C}" type="presOf" srcId="{5BE28E2E-6BD8-4AD0-B310-459F24AC2D4C}" destId="{605D7864-86A2-4DC9-A153-B39F6069B41F}" srcOrd="0" destOrd="4" presId="urn:microsoft.com/office/officeart/2005/8/layout/target2"/>
    <dgm:cxn modelId="{4C0BEA37-28D9-4D4D-8F0C-36A60622C9B6}" srcId="{9E7FEBB4-5376-4C7C-864D-595BC13EA460}" destId="{A90E2346-89E5-460B-BC8D-388892EE5DFD}" srcOrd="1" destOrd="0" parTransId="{2D6DDCDC-3602-40EF-A1D7-591BCACFBD94}" sibTransId="{E423D11A-5BF5-4412-803A-27023EC594EE}"/>
    <dgm:cxn modelId="{D11A7D39-67D6-4FB8-9704-40F9E03EABD4}" type="presOf" srcId="{7A7970DB-8316-46DB-8FB6-C4FB9639D4D9}" destId="{2EE43257-4770-4E43-82EE-98AAE7D47A91}" srcOrd="0" destOrd="0" presId="urn:microsoft.com/office/officeart/2005/8/layout/target2"/>
    <dgm:cxn modelId="{1940563A-F63A-451B-9AFD-A4B4AE64F938}" srcId="{9E7FEBB4-5376-4C7C-864D-595BC13EA460}" destId="{518A201E-0CF9-4DAB-AFD0-C6CE107255B0}" srcOrd="3" destOrd="0" parTransId="{9D8817E9-03C4-4013-B392-A22A4AF0561D}" sibTransId="{A95D7F63-A86A-4329-9FAD-E5B5424B9D6B}"/>
    <dgm:cxn modelId="{5CA8E83A-A741-4F5F-A3FF-19C05EBEB34D}" type="presOf" srcId="{769B5934-F921-40C7-B8B6-72DF5271F6B3}" destId="{21F4DE5D-6F43-453A-A4A9-126314035496}" srcOrd="0" destOrd="0" presId="urn:microsoft.com/office/officeart/2005/8/layout/target2"/>
    <dgm:cxn modelId="{4CD4ED3C-898D-4A46-A277-374C30A2A887}" srcId="{0A83C5A8-F935-4B3A-B2F3-6A75472A3398}" destId="{3E42ECEE-8142-45CE-96CB-8E99B606825E}" srcOrd="0" destOrd="0" parTransId="{C4EF94D8-2845-4C8B-AA38-307E9EEAB069}" sibTransId="{3843A1F8-9629-40B1-86C8-F7B7E802D270}"/>
    <dgm:cxn modelId="{B240933D-433F-4204-A787-359F71E713AE}" srcId="{E530F762-8920-4CC4-9B00-A219D9ABD63F}" destId="{4AF66218-1531-4CD9-A476-A812FAE68747}" srcOrd="1" destOrd="0" parTransId="{1BB728CC-7161-4B41-B2C3-A0E4B6B4A386}" sibTransId="{CE888A23-FA35-406F-8D4F-BAEB1705D391}"/>
    <dgm:cxn modelId="{5B54AF40-38D8-4CD8-AD53-97BCAAAA7D7E}" type="presOf" srcId="{25A39AC9-A91F-4DB3-AAAB-4470E31A93E5}" destId="{AB2671DC-B918-475C-A485-8BC86F6E2E56}" srcOrd="0" destOrd="4" presId="urn:microsoft.com/office/officeart/2005/8/layout/target2"/>
    <dgm:cxn modelId="{573D675F-A349-4794-B643-D9095C39DB3E}" type="presOf" srcId="{9A1B868C-86DD-48E1-AB5A-4DCFDA1FB23C}" destId="{0F9D8BAD-511C-4466-8403-3A57828D23A9}" srcOrd="0" destOrd="0" presId="urn:microsoft.com/office/officeart/2005/8/layout/target2"/>
    <dgm:cxn modelId="{C971EB5F-70DB-483B-8C3F-01D28FE6F74D}" srcId="{3E42ECEE-8142-45CE-96CB-8E99B606825E}" destId="{7EB75EC4-B7CA-4C47-800A-246C8BAB0BAA}" srcOrd="11" destOrd="0" parTransId="{85C84EB9-46F6-44A6-A2E8-21196F3332AF}" sibTransId="{743DB6F6-0CB8-4C22-8D53-764CFB149F3C}"/>
    <dgm:cxn modelId="{8DEA4441-3989-4B1D-BAD3-E84750866A46}" srcId="{3E42ECEE-8142-45CE-96CB-8E99B606825E}" destId="{21C57CDF-3B2B-4D97-996C-320D4BB692B9}" srcOrd="4" destOrd="0" parTransId="{077998D9-5E8B-4D3B-ADAA-B6BCA50C9CF0}" sibTransId="{57826A8E-3FAD-46D0-95FD-07332402D41B}"/>
    <dgm:cxn modelId="{1C4B1064-C45C-4B8C-AD63-CDE650E87D0C}" type="presOf" srcId="{518A201E-0CF9-4DAB-AFD0-C6CE107255B0}" destId="{D678F360-DF3F-483C-B89D-3A5050533ABC}" srcOrd="0" destOrd="4" presId="urn:microsoft.com/office/officeart/2005/8/layout/target2"/>
    <dgm:cxn modelId="{66551048-B968-40CA-BE22-162F4EDCE20B}" srcId="{3E42ECEE-8142-45CE-96CB-8E99B606825E}" destId="{0093979B-0521-4E45-9B64-1052D9D16417}" srcOrd="7" destOrd="0" parTransId="{22E1576D-2B6E-4527-9AF7-039D5ED6F42C}" sibTransId="{A267873B-3B4A-44F8-B053-1138813DC031}"/>
    <dgm:cxn modelId="{B4020A4D-A2F7-4F3D-8EE3-5490CF1AF9CE}" srcId="{0A83C5A8-F935-4B3A-B2F3-6A75472A3398}" destId="{E530F762-8920-4CC4-9B00-A219D9ABD63F}" srcOrd="1" destOrd="0" parTransId="{1446F1AF-7DC1-41ED-82CF-83851CD3D661}" sibTransId="{8107608D-3F80-40BC-BD97-BA9DF79CC61C}"/>
    <dgm:cxn modelId="{DDE3634E-8F10-4285-8542-113AF68644BB}" type="presOf" srcId="{9E7FEBB4-5376-4C7C-864D-595BC13EA460}" destId="{D678F360-DF3F-483C-B89D-3A5050533ABC}" srcOrd="0" destOrd="0" presId="urn:microsoft.com/office/officeart/2005/8/layout/target2"/>
    <dgm:cxn modelId="{E2BFD06E-CFAA-440B-9442-B077D1B31518}" srcId="{3E42ECEE-8142-45CE-96CB-8E99B606825E}" destId="{1C4F6173-F0E9-4C37-AA10-9479BB101621}" srcOrd="6" destOrd="0" parTransId="{1D152184-E3B7-4420-8AFA-0CE15508C097}" sibTransId="{9A7AD4B0-3904-4E03-858C-775EBF90F6C9}"/>
    <dgm:cxn modelId="{757A0350-6C1F-41FB-A1F1-C6924879872C}" srcId="{A04783E1-BF78-4506-9F1A-5CF40FFCB9C8}" destId="{5813FF4D-B4A9-4BE7-99D5-0FDBF98AA7AB}" srcOrd="0" destOrd="0" parTransId="{9D4E7547-BBD0-40ED-AA1D-DE4AB84824AC}" sibTransId="{09E61369-6A24-4792-AEE2-60C4680F8D43}"/>
    <dgm:cxn modelId="{29011071-4B85-4AD7-B8CE-F1389973A919}" type="presOf" srcId="{7F42C62C-3B23-4FB7-8553-463F8B00B639}" destId="{D678F360-DF3F-483C-B89D-3A5050533ABC}" srcOrd="0" destOrd="1" presId="urn:microsoft.com/office/officeart/2005/8/layout/target2"/>
    <dgm:cxn modelId="{8A26D25A-AFCC-42BD-B248-630207F1DAC5}" srcId="{3E42ECEE-8142-45CE-96CB-8E99B606825E}" destId="{3AFA51C2-8A42-4ACC-AF97-2500FC4C527C}" srcOrd="0" destOrd="0" parTransId="{3BF0B8EE-8E59-4DFF-B89D-E3BC688F3E3E}" sibTransId="{B452748B-F0FC-44C2-B9D0-7F18784A80DB}"/>
    <dgm:cxn modelId="{C93F067C-A444-4FF0-8CB1-3F7228F34ED8}" srcId="{9E7FEBB4-5376-4C7C-864D-595BC13EA460}" destId="{7F42C62C-3B23-4FB7-8553-463F8B00B639}" srcOrd="0" destOrd="0" parTransId="{9AC94E01-F767-43F9-8047-CE779D220BDB}" sibTransId="{8F51C5BD-DD5E-4C69-B7C5-24AF04F3A863}"/>
    <dgm:cxn modelId="{D3B58F83-8373-4CAE-946F-8E6AFF9A2B95}" type="presOf" srcId="{0A83C5A8-F935-4B3A-B2F3-6A75472A3398}" destId="{DA1AA5F6-C33C-486B-BF96-51F6F5781346}" srcOrd="0" destOrd="0" presId="urn:microsoft.com/office/officeart/2005/8/layout/target2"/>
    <dgm:cxn modelId="{713CDD85-6BD0-44BD-8A84-BC64AFEDD6CC}" srcId="{A04783E1-BF78-4506-9F1A-5CF40FFCB9C8}" destId="{4F8918F5-52E3-42D2-BD9F-9A785EF7C3F6}" srcOrd="2" destOrd="0" parTransId="{84C7BB8A-4F52-42E3-B548-6B5A0FAE1B3A}" sibTransId="{835E6FA8-6583-4097-8AB2-C9962EB37DD5}"/>
    <dgm:cxn modelId="{91B66386-C95C-4179-8499-1061BF6F03B0}" srcId="{3E42ECEE-8142-45CE-96CB-8E99B606825E}" destId="{A24A2850-BAA9-4978-B15D-290EEFBFC564}" srcOrd="9" destOrd="0" parTransId="{98203C82-8EF2-44F1-A501-0578BB854313}" sibTransId="{03AFD23A-35BD-498F-8A9E-1CF91DE19A4F}"/>
    <dgm:cxn modelId="{F77FFA86-618B-4068-925E-3686AD4F5DBC}" type="presOf" srcId="{E530F762-8920-4CC4-9B00-A219D9ABD63F}" destId="{2CA077BC-7E0D-4DB2-A599-EE95DB1C6AF3}" srcOrd="0" destOrd="0" presId="urn:microsoft.com/office/officeart/2005/8/layout/target2"/>
    <dgm:cxn modelId="{10F67E8D-AA49-413F-A652-362457FFF264}" type="presOf" srcId="{3AFA51C2-8A42-4ACC-AF97-2500FC4C527C}" destId="{03C6EE36-A560-4388-A317-99252919A4F0}" srcOrd="0" destOrd="0" presId="urn:microsoft.com/office/officeart/2005/8/layout/target2"/>
    <dgm:cxn modelId="{3538DE8F-981D-48A4-A95F-A4A993562516}" type="presOf" srcId="{EC04B24C-3D61-452F-9BCC-2CFE3FAE0977}" destId="{38980101-3F36-40D6-9568-0BFB2DF986B2}" srcOrd="0" destOrd="0" presId="urn:microsoft.com/office/officeart/2005/8/layout/target2"/>
    <dgm:cxn modelId="{C0BD2593-0F45-4A78-BE6F-516DEE8BC8B3}" srcId="{A04783E1-BF78-4506-9F1A-5CF40FFCB9C8}" destId="{25A39AC9-A91F-4DB3-AAAB-4470E31A93E5}" srcOrd="3" destOrd="0" parTransId="{A7C2BE79-022B-4C8A-8F45-07FFE61ADB6B}" sibTransId="{C7648C49-D824-4732-914C-CFE7D26684EC}"/>
    <dgm:cxn modelId="{1731469D-AC28-4B81-ABBB-F1FBCFC7561D}" srcId="{E530F762-8920-4CC4-9B00-A219D9ABD63F}" destId="{A04783E1-BF78-4506-9F1A-5CF40FFCB9C8}" srcOrd="2" destOrd="0" parTransId="{0BEEDAEF-71FC-4B45-86FA-285B0209B0BB}" sibTransId="{3F874CA5-4B70-41A3-939D-AEF620C9AE67}"/>
    <dgm:cxn modelId="{A26B659F-D507-473E-BD5C-D22963424D79}" srcId="{A04783E1-BF78-4506-9F1A-5CF40FFCB9C8}" destId="{AC39EEDE-9250-4ED1-A740-FCBB2A8579CB}" srcOrd="1" destOrd="0" parTransId="{BB64B439-8839-498B-95B6-1B6DC5C3CA10}" sibTransId="{9F4DB36C-F360-43B3-A88D-7329B87CB947}"/>
    <dgm:cxn modelId="{AA000DA1-D56B-4549-8001-CEA6914277E6}" srcId="{3E42ECEE-8142-45CE-96CB-8E99B606825E}" destId="{EC04B24C-3D61-452F-9BCC-2CFE3FAE0977}" srcOrd="3" destOrd="0" parTransId="{E4D39618-11A7-45AD-AB69-B29A513DFAF4}" sibTransId="{0DBFD4A0-A75F-44EC-83A0-A44E820BF8C5}"/>
    <dgm:cxn modelId="{CFE275A4-FB14-4EEE-B6EF-D79FAE7E4659}" type="presOf" srcId="{5813FF4D-B4A9-4BE7-99D5-0FDBF98AA7AB}" destId="{AB2671DC-B918-475C-A485-8BC86F6E2E56}" srcOrd="0" destOrd="1" presId="urn:microsoft.com/office/officeart/2005/8/layout/target2"/>
    <dgm:cxn modelId="{800267AA-2DF9-47DA-9345-7B2B8D54FEFA}" type="presOf" srcId="{AC39EEDE-9250-4ED1-A740-FCBB2A8579CB}" destId="{AB2671DC-B918-475C-A485-8BC86F6E2E56}" srcOrd="0" destOrd="2" presId="urn:microsoft.com/office/officeart/2005/8/layout/target2"/>
    <dgm:cxn modelId="{99AB71AB-E15D-4F2C-B69B-6F44BD380FBA}" srcId="{4AF66218-1531-4CD9-A476-A812FAE68747}" destId="{E0F4CD6F-7347-4E46-AB75-64A8B41E1C50}" srcOrd="0" destOrd="0" parTransId="{46D2E15C-B6BB-424E-9B55-DED3A71D64E1}" sibTransId="{503D5554-435E-4173-8464-FEC5178FDA03}"/>
    <dgm:cxn modelId="{78D28CB8-F89C-40AC-89F6-A73BC5E2EEBF}" srcId="{3E42ECEE-8142-45CE-96CB-8E99B606825E}" destId="{9A1B868C-86DD-48E1-AB5A-4DCFDA1FB23C}" srcOrd="8" destOrd="0" parTransId="{F8404570-407A-4A10-A0EB-3181127BD0A2}" sibTransId="{C3E2426D-BA08-4417-ACA0-17748432375E}"/>
    <dgm:cxn modelId="{B95E09BE-EF08-4D1F-AD5F-C96B35B14462}" type="presOf" srcId="{4AF66218-1531-4CD9-A476-A812FAE68747}" destId="{605D7864-86A2-4DC9-A153-B39F6069B41F}" srcOrd="0" destOrd="0" presId="urn:microsoft.com/office/officeart/2005/8/layout/target2"/>
    <dgm:cxn modelId="{56CB5FBE-D609-4080-8A57-89E3FC781235}" type="presOf" srcId="{0093979B-0521-4E45-9B64-1052D9D16417}" destId="{22F16C21-24D0-42F6-9813-480B0366D504}" srcOrd="0" destOrd="0" presId="urn:microsoft.com/office/officeart/2005/8/layout/target2"/>
    <dgm:cxn modelId="{0FC1AFC0-A244-42F4-99FE-B8CB9C27F040}" type="presOf" srcId="{1C4F6173-F0E9-4C37-AA10-9479BB101621}" destId="{FC8DA98B-F8A3-4DFE-BF34-BD674CECB937}" srcOrd="0" destOrd="0" presId="urn:microsoft.com/office/officeart/2005/8/layout/target2"/>
    <dgm:cxn modelId="{AC6641C9-94A7-49E9-BB2B-86E155AE375F}" srcId="{3E42ECEE-8142-45CE-96CB-8E99B606825E}" destId="{7A7970DB-8316-46DB-8FB6-C4FB9639D4D9}" srcOrd="5" destOrd="0" parTransId="{9F14436A-EDCC-4F3A-98ED-970F337601D5}" sibTransId="{CB749CEC-7774-4C20-A511-05771E99C171}"/>
    <dgm:cxn modelId="{BF03A1CE-86DD-4A2B-96BB-E0166877EF65}" srcId="{4AF66218-1531-4CD9-A476-A812FAE68747}" destId="{5BE28E2E-6BD8-4AD0-B310-459F24AC2D4C}" srcOrd="3" destOrd="0" parTransId="{EDA42502-1E4F-4403-8CEB-AB105086E1ED}" sibTransId="{E9F2B7A9-E5F3-45AB-A254-A43535EC5B90}"/>
    <dgm:cxn modelId="{AD3DB7D1-45B0-41A8-BA47-B3DD24CECAEC}" type="presOf" srcId="{4F8918F5-52E3-42D2-BD9F-9A785EF7C3F6}" destId="{AB2671DC-B918-475C-A485-8BC86F6E2E56}" srcOrd="0" destOrd="3" presId="urn:microsoft.com/office/officeart/2005/8/layout/target2"/>
    <dgm:cxn modelId="{A1F99ED2-33B9-4D89-AC8A-B70C90D1F572}" type="presOf" srcId="{7EB75EC4-B7CA-4C47-800A-246C8BAB0BAA}" destId="{44247E7E-5BD2-49F8-BFC6-9135F11C8390}" srcOrd="0" destOrd="0" presId="urn:microsoft.com/office/officeart/2005/8/layout/target2"/>
    <dgm:cxn modelId="{C891DAD8-A4E8-46E6-863D-C743FAFC5967}" type="presOf" srcId="{E7173769-4A3E-4778-A76C-A440AFFC7A08}" destId="{B7B0CFF6-762B-439E-8433-F166ACD8B0BF}" srcOrd="0" destOrd="0" presId="urn:microsoft.com/office/officeart/2005/8/layout/target2"/>
    <dgm:cxn modelId="{FAFA7CD9-223E-4B61-9A12-4B0AF36B3DE7}" type="presOf" srcId="{3E42ECEE-8142-45CE-96CB-8E99B606825E}" destId="{59747EC0-AE0C-4E22-98CA-82302CB6E909}" srcOrd="0" destOrd="0" presId="urn:microsoft.com/office/officeart/2005/8/layout/target2"/>
    <dgm:cxn modelId="{A98B77DB-FBFB-4325-8E8A-9836C4A75805}" type="presOf" srcId="{A24A2850-BAA9-4978-B15D-290EEFBFC564}" destId="{0138C045-2CB9-4BF2-8183-4CFA2EA03926}" srcOrd="0" destOrd="0" presId="urn:microsoft.com/office/officeart/2005/8/layout/target2"/>
    <dgm:cxn modelId="{3D8A94DC-932C-4FB5-B335-51294613DE8B}" srcId="{4AF66218-1531-4CD9-A476-A812FAE68747}" destId="{381FBF9F-6DAD-43D1-BBE2-BB48958214A5}" srcOrd="1" destOrd="0" parTransId="{871BA125-9D42-43C5-85EB-602D89E77746}" sibTransId="{92A91161-B02B-4104-B806-E8C775389E3A}"/>
    <dgm:cxn modelId="{223F7AF2-D63A-412C-96D6-932F914B9F5B}" srcId="{E530F762-8920-4CC4-9B00-A219D9ABD63F}" destId="{9E7FEBB4-5376-4C7C-864D-595BC13EA460}" srcOrd="0" destOrd="0" parTransId="{05108432-A8B5-4657-9306-60D1A06D8B80}" sibTransId="{CC794628-F211-41AD-AF25-F8BB50131374}"/>
    <dgm:cxn modelId="{023B86F4-EC69-428E-99B2-526A3AB34594}" type="presOf" srcId="{21C57CDF-3B2B-4D97-996C-320D4BB692B9}" destId="{0FD80F31-6C04-4E75-974F-A548769F41AA}" srcOrd="0" destOrd="0" presId="urn:microsoft.com/office/officeart/2005/8/layout/target2"/>
    <dgm:cxn modelId="{DC1284F7-CA58-49F1-9D87-480A24F34908}" type="presOf" srcId="{3C66891D-30DB-433F-942E-739A189C398B}" destId="{605D7864-86A2-4DC9-A153-B39F6069B41F}" srcOrd="0" destOrd="3" presId="urn:microsoft.com/office/officeart/2005/8/layout/target2"/>
    <dgm:cxn modelId="{08210BFE-8BC7-473D-AB30-0970BE913ECE}" srcId="{9E7FEBB4-5376-4C7C-864D-595BC13EA460}" destId="{023F4210-9E5B-45B4-861F-E9B577913E9A}" srcOrd="2" destOrd="0" parTransId="{9404F117-3924-4EC3-AEAD-F6D4357624A3}" sibTransId="{52D210F3-35E3-4371-A1AB-1F86F9DA1054}"/>
    <dgm:cxn modelId="{BC44F614-752C-4E8B-9370-7593880F59D3}" type="presParOf" srcId="{DA1AA5F6-C33C-486B-BF96-51F6F5781346}" destId="{B7844452-21D0-4EF1-98EB-3B4CC073751C}" srcOrd="0" destOrd="0" presId="urn:microsoft.com/office/officeart/2005/8/layout/target2"/>
    <dgm:cxn modelId="{80B947E9-86D6-446C-87CD-37BB8C735F69}" type="presParOf" srcId="{B7844452-21D0-4EF1-98EB-3B4CC073751C}" destId="{59747EC0-AE0C-4E22-98CA-82302CB6E909}" srcOrd="0" destOrd="0" presId="urn:microsoft.com/office/officeart/2005/8/layout/target2"/>
    <dgm:cxn modelId="{A3E3B7D2-C8BC-4092-8B29-6F247C82C179}" type="presParOf" srcId="{B7844452-21D0-4EF1-98EB-3B4CC073751C}" destId="{2CF6CCE2-34DC-457B-9DAC-DF2F366B9C70}" srcOrd="1" destOrd="0" presId="urn:microsoft.com/office/officeart/2005/8/layout/target2"/>
    <dgm:cxn modelId="{B05FB626-8750-4270-9825-DD09BC0C71D4}" type="presParOf" srcId="{2CF6CCE2-34DC-457B-9DAC-DF2F366B9C70}" destId="{03C6EE36-A560-4388-A317-99252919A4F0}" srcOrd="0" destOrd="0" presId="urn:microsoft.com/office/officeart/2005/8/layout/target2"/>
    <dgm:cxn modelId="{5688F8BE-168E-4F45-AC39-C41C0B1ECEAD}" type="presParOf" srcId="{2CF6CCE2-34DC-457B-9DAC-DF2F366B9C70}" destId="{5CD0738B-57DC-42F3-8C7B-82574B3A8CBD}" srcOrd="1" destOrd="0" presId="urn:microsoft.com/office/officeart/2005/8/layout/target2"/>
    <dgm:cxn modelId="{601A7BD2-E0E2-4910-AB5A-B0D25FA6DED1}" type="presParOf" srcId="{2CF6CCE2-34DC-457B-9DAC-DF2F366B9C70}" destId="{B7B0CFF6-762B-439E-8433-F166ACD8B0BF}" srcOrd="2" destOrd="0" presId="urn:microsoft.com/office/officeart/2005/8/layout/target2"/>
    <dgm:cxn modelId="{894CAAB6-C47D-4F0E-95E2-AC1E483CF865}" type="presParOf" srcId="{2CF6CCE2-34DC-457B-9DAC-DF2F366B9C70}" destId="{D72D1964-7C9C-4224-B333-F7D66DB52B16}" srcOrd="3" destOrd="0" presId="urn:microsoft.com/office/officeart/2005/8/layout/target2"/>
    <dgm:cxn modelId="{255AD066-F7DB-4214-9C86-1ADAB48053CD}" type="presParOf" srcId="{2CF6CCE2-34DC-457B-9DAC-DF2F366B9C70}" destId="{21F4DE5D-6F43-453A-A4A9-126314035496}" srcOrd="4" destOrd="0" presId="urn:microsoft.com/office/officeart/2005/8/layout/target2"/>
    <dgm:cxn modelId="{C132C950-D57C-4EDD-AC35-816840E6C074}" type="presParOf" srcId="{2CF6CCE2-34DC-457B-9DAC-DF2F366B9C70}" destId="{CA3EE09C-31ED-46B1-9F17-EBEB2BF277B0}" srcOrd="5" destOrd="0" presId="urn:microsoft.com/office/officeart/2005/8/layout/target2"/>
    <dgm:cxn modelId="{DB0AC959-F789-45E8-BAD1-DA99118431E5}" type="presParOf" srcId="{2CF6CCE2-34DC-457B-9DAC-DF2F366B9C70}" destId="{38980101-3F36-40D6-9568-0BFB2DF986B2}" srcOrd="6" destOrd="0" presId="urn:microsoft.com/office/officeart/2005/8/layout/target2"/>
    <dgm:cxn modelId="{63FCD4D9-88A0-4E51-80F1-676C7F1964F4}" type="presParOf" srcId="{2CF6CCE2-34DC-457B-9DAC-DF2F366B9C70}" destId="{C317F164-438E-4771-B0AA-6D7ED0A7AE6F}" srcOrd="7" destOrd="0" presId="urn:microsoft.com/office/officeart/2005/8/layout/target2"/>
    <dgm:cxn modelId="{C2E15FAC-BD8D-4235-9234-0D1C28E62F28}" type="presParOf" srcId="{2CF6CCE2-34DC-457B-9DAC-DF2F366B9C70}" destId="{0FD80F31-6C04-4E75-974F-A548769F41AA}" srcOrd="8" destOrd="0" presId="urn:microsoft.com/office/officeart/2005/8/layout/target2"/>
    <dgm:cxn modelId="{43F5AD11-FD67-405D-B253-7788EE12706C}" type="presParOf" srcId="{2CF6CCE2-34DC-457B-9DAC-DF2F366B9C70}" destId="{402EE477-4523-44C8-9A87-DF9A3E66E495}" srcOrd="9" destOrd="0" presId="urn:microsoft.com/office/officeart/2005/8/layout/target2"/>
    <dgm:cxn modelId="{5E4EEFA1-B867-4256-9948-5EC99F687528}" type="presParOf" srcId="{2CF6CCE2-34DC-457B-9DAC-DF2F366B9C70}" destId="{2EE43257-4770-4E43-82EE-98AAE7D47A91}" srcOrd="10" destOrd="0" presId="urn:microsoft.com/office/officeart/2005/8/layout/target2"/>
    <dgm:cxn modelId="{C7EE4379-44E0-4344-9128-3DFF3F60CB24}" type="presParOf" srcId="{2CF6CCE2-34DC-457B-9DAC-DF2F366B9C70}" destId="{0E02AAED-1BE6-4DDB-8AD9-674E59739556}" srcOrd="11" destOrd="0" presId="urn:microsoft.com/office/officeart/2005/8/layout/target2"/>
    <dgm:cxn modelId="{04AD142D-A895-4EAB-8634-491A3F94F62D}" type="presParOf" srcId="{2CF6CCE2-34DC-457B-9DAC-DF2F366B9C70}" destId="{FC8DA98B-F8A3-4DFE-BF34-BD674CECB937}" srcOrd="12" destOrd="0" presId="urn:microsoft.com/office/officeart/2005/8/layout/target2"/>
    <dgm:cxn modelId="{BAE3D6A8-75CB-4AB6-AD51-390871A6AE00}" type="presParOf" srcId="{2CF6CCE2-34DC-457B-9DAC-DF2F366B9C70}" destId="{2778E3E3-5819-4B6D-B124-08E07BA210EB}" srcOrd="13" destOrd="0" presId="urn:microsoft.com/office/officeart/2005/8/layout/target2"/>
    <dgm:cxn modelId="{9511994E-2C7F-451C-98DE-A0174EE27F0F}" type="presParOf" srcId="{2CF6CCE2-34DC-457B-9DAC-DF2F366B9C70}" destId="{22F16C21-24D0-42F6-9813-480B0366D504}" srcOrd="14" destOrd="0" presId="urn:microsoft.com/office/officeart/2005/8/layout/target2"/>
    <dgm:cxn modelId="{36B90441-1A70-48FA-8F07-71BB8635CE10}" type="presParOf" srcId="{2CF6CCE2-34DC-457B-9DAC-DF2F366B9C70}" destId="{85034E60-25F7-4039-AF83-B1DAFD638CEE}" srcOrd="15" destOrd="0" presId="urn:microsoft.com/office/officeart/2005/8/layout/target2"/>
    <dgm:cxn modelId="{273C9CAC-9B95-4EBB-8988-589AAA58CC61}" type="presParOf" srcId="{2CF6CCE2-34DC-457B-9DAC-DF2F366B9C70}" destId="{0F9D8BAD-511C-4466-8403-3A57828D23A9}" srcOrd="16" destOrd="0" presId="urn:microsoft.com/office/officeart/2005/8/layout/target2"/>
    <dgm:cxn modelId="{D0CA88AB-20EF-4947-BBA7-D66906941C67}" type="presParOf" srcId="{2CF6CCE2-34DC-457B-9DAC-DF2F366B9C70}" destId="{7900E0E4-6BBB-46A6-B0E8-F7DF0573B5C3}" srcOrd="17" destOrd="0" presId="urn:microsoft.com/office/officeart/2005/8/layout/target2"/>
    <dgm:cxn modelId="{E29CD7CA-0A86-4A9A-B7AE-B5A70A142E10}" type="presParOf" srcId="{2CF6CCE2-34DC-457B-9DAC-DF2F366B9C70}" destId="{0138C045-2CB9-4BF2-8183-4CFA2EA03926}" srcOrd="18" destOrd="0" presId="urn:microsoft.com/office/officeart/2005/8/layout/target2"/>
    <dgm:cxn modelId="{2D6DB64B-7FDC-4DCB-9486-92195F32A29A}" type="presParOf" srcId="{2CF6CCE2-34DC-457B-9DAC-DF2F366B9C70}" destId="{10C88F13-2413-441D-96BD-4829D9B9D6DC}" srcOrd="19" destOrd="0" presId="urn:microsoft.com/office/officeart/2005/8/layout/target2"/>
    <dgm:cxn modelId="{26133C79-C5AA-4050-95D4-5622113A47EA}" type="presParOf" srcId="{2CF6CCE2-34DC-457B-9DAC-DF2F366B9C70}" destId="{27870F28-C663-420A-8F74-185393F8828C}" srcOrd="20" destOrd="0" presId="urn:microsoft.com/office/officeart/2005/8/layout/target2"/>
    <dgm:cxn modelId="{1C7EF8F5-8FDC-4939-BA06-D48A35219B4C}" type="presParOf" srcId="{2CF6CCE2-34DC-457B-9DAC-DF2F366B9C70}" destId="{41C16830-625C-4A2F-AE00-F0A2AC1EC590}" srcOrd="21" destOrd="0" presId="urn:microsoft.com/office/officeart/2005/8/layout/target2"/>
    <dgm:cxn modelId="{058A98E3-E55E-4E8A-8CCE-32C3497DFDAF}" type="presParOf" srcId="{2CF6CCE2-34DC-457B-9DAC-DF2F366B9C70}" destId="{44247E7E-5BD2-49F8-BFC6-9135F11C8390}" srcOrd="22" destOrd="0" presId="urn:microsoft.com/office/officeart/2005/8/layout/target2"/>
    <dgm:cxn modelId="{F66E36DD-0136-4C1B-B00A-5929FB3D78BA}" type="presParOf" srcId="{DA1AA5F6-C33C-486B-BF96-51F6F5781346}" destId="{00F89193-413E-4E40-A3E4-D8770CF1A9AF}" srcOrd="1" destOrd="0" presId="urn:microsoft.com/office/officeart/2005/8/layout/target2"/>
    <dgm:cxn modelId="{171635C6-8BCE-4F32-BC14-50F7EEB9056F}" type="presParOf" srcId="{00F89193-413E-4E40-A3E4-D8770CF1A9AF}" destId="{2CA077BC-7E0D-4DB2-A599-EE95DB1C6AF3}" srcOrd="0" destOrd="0" presId="urn:microsoft.com/office/officeart/2005/8/layout/target2"/>
    <dgm:cxn modelId="{4877001D-43BD-4844-8A54-103C62F001C6}" type="presParOf" srcId="{00F89193-413E-4E40-A3E4-D8770CF1A9AF}" destId="{910BB855-1770-44B6-8354-70C87489F735}" srcOrd="1" destOrd="0" presId="urn:microsoft.com/office/officeart/2005/8/layout/target2"/>
    <dgm:cxn modelId="{12F09603-91BD-40B2-AF71-0D37A77E2C3D}" type="presParOf" srcId="{910BB855-1770-44B6-8354-70C87489F735}" destId="{D678F360-DF3F-483C-B89D-3A5050533ABC}" srcOrd="0" destOrd="0" presId="urn:microsoft.com/office/officeart/2005/8/layout/target2"/>
    <dgm:cxn modelId="{11A83069-0DA8-485D-BA96-19D41CFBBBD1}" type="presParOf" srcId="{910BB855-1770-44B6-8354-70C87489F735}" destId="{A9025E68-F39E-4174-AE06-AEBE320C42E1}" srcOrd="1" destOrd="0" presId="urn:microsoft.com/office/officeart/2005/8/layout/target2"/>
    <dgm:cxn modelId="{55BD569B-1B87-4C3B-B898-2EB6BF70CD1F}" type="presParOf" srcId="{910BB855-1770-44B6-8354-70C87489F735}" destId="{605D7864-86A2-4DC9-A153-B39F6069B41F}" srcOrd="2" destOrd="0" presId="urn:microsoft.com/office/officeart/2005/8/layout/target2"/>
    <dgm:cxn modelId="{7CDFA743-E467-4039-92EB-D595D38A91BC}" type="presParOf" srcId="{910BB855-1770-44B6-8354-70C87489F735}" destId="{2FF8B385-C3C5-4D3F-B06B-FF49989039DF}" srcOrd="3" destOrd="0" presId="urn:microsoft.com/office/officeart/2005/8/layout/target2"/>
    <dgm:cxn modelId="{B6C45EAA-3F83-43FA-ABA1-1D65942036FA}" type="presParOf" srcId="{910BB855-1770-44B6-8354-70C87489F735}" destId="{AB2671DC-B918-475C-A485-8BC86F6E2E56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04AE80-B78B-4428-A3C1-A18D7BFEEDF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FF93C233-2EFF-4027-A526-6F3B6C5809B9}">
      <dgm:prSet phldrT="[Tekst]" custT="1"/>
      <dgm:spPr>
        <a:solidFill>
          <a:schemeClr val="accent2"/>
        </a:solidFill>
      </dgm:spPr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</a:rPr>
            <a:t>NIEWYBRANA LSR</a:t>
          </a:r>
          <a:endParaRPr lang="pl-PL" sz="1400" b="1" dirty="0">
            <a:solidFill>
              <a:schemeClr val="bg1"/>
            </a:solidFill>
          </a:endParaRPr>
        </a:p>
        <a:p>
          <a:pPr algn="ctr"/>
          <a:r>
            <a:rPr lang="pl-PL" sz="1200" dirty="0">
              <a:solidFill>
                <a:schemeClr val="bg1"/>
              </a:solidFill>
            </a:rPr>
            <a:t>i informacja o prawie </a:t>
          </a:r>
          <a:br>
            <a:rPr lang="pl-PL" sz="1200" dirty="0">
              <a:solidFill>
                <a:schemeClr val="bg1"/>
              </a:solidFill>
            </a:rPr>
          </a:br>
          <a:r>
            <a:rPr lang="pl-PL" sz="1200" dirty="0">
              <a:solidFill>
                <a:schemeClr val="bg1"/>
              </a:solidFill>
            </a:rPr>
            <a:t>do ODWOŁANIA</a:t>
          </a:r>
        </a:p>
      </dgm:t>
    </dgm:pt>
    <dgm:pt modelId="{965F66F6-A018-4D44-83CA-74AA8771A29F}" type="parTrans" cxnId="{B5A57367-F2E3-4C02-A4B9-7C5DD2D43CF9}">
      <dgm:prSet custT="1"/>
      <dgm:spPr/>
      <dgm:t>
        <a:bodyPr/>
        <a:lstStyle/>
        <a:p>
          <a:pPr algn="ctr"/>
          <a:endParaRPr lang="pl-PL" sz="700"/>
        </a:p>
      </dgm:t>
    </dgm:pt>
    <dgm:pt modelId="{CF4635CC-294E-4239-8E26-039D12FB8E58}" type="sibTrans" cxnId="{B5A57367-F2E3-4C02-A4B9-7C5DD2D43CF9}">
      <dgm:prSet/>
      <dgm:spPr/>
      <dgm:t>
        <a:bodyPr/>
        <a:lstStyle/>
        <a:p>
          <a:pPr algn="ctr"/>
          <a:endParaRPr lang="pl-PL" sz="2400"/>
        </a:p>
      </dgm:t>
    </dgm:pt>
    <dgm:pt modelId="{524EC309-40F0-4824-85D1-F54479C69E04}">
      <dgm:prSet phldrT="[Tekst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pl-PL" sz="1200" dirty="0">
              <a:solidFill>
                <a:schemeClr val="bg1"/>
              </a:solidFill>
            </a:rPr>
            <a:t>bez odwołania</a:t>
          </a:r>
        </a:p>
        <a:p>
          <a:pPr algn="ctr"/>
          <a:r>
            <a:rPr lang="pl-PL" sz="1200" dirty="0">
              <a:solidFill>
                <a:schemeClr val="bg1"/>
              </a:solidFill>
            </a:rPr>
            <a:t>(zakończenie weryfikacji, </a:t>
          </a:r>
          <a:br>
            <a:rPr lang="pl-PL" sz="1200" dirty="0">
              <a:solidFill>
                <a:schemeClr val="bg1"/>
              </a:solidFill>
            </a:rPr>
          </a:br>
          <a:r>
            <a:rPr lang="pl-PL" sz="1200" b="1" dirty="0">
              <a:solidFill>
                <a:schemeClr val="bg1"/>
              </a:solidFill>
            </a:rPr>
            <a:t>bez możliwości złożenia </a:t>
          </a:r>
          <a:br>
            <a:rPr lang="pl-PL" sz="1200" dirty="0">
              <a:solidFill>
                <a:schemeClr val="bg1"/>
              </a:solidFill>
            </a:rPr>
          </a:br>
          <a:r>
            <a:rPr lang="pl-PL" sz="1200" dirty="0">
              <a:solidFill>
                <a:schemeClr val="bg1"/>
              </a:solidFill>
            </a:rPr>
            <a:t>skargi do SA)</a:t>
          </a:r>
        </a:p>
      </dgm:t>
    </dgm:pt>
    <dgm:pt modelId="{78DE63AC-4901-4E28-AE26-D52CD4BFD625}" type="parTrans" cxnId="{2177AA56-54C9-4541-AB4B-46071DED676D}">
      <dgm:prSet custT="1"/>
      <dgm:spPr/>
      <dgm:t>
        <a:bodyPr/>
        <a:lstStyle/>
        <a:p>
          <a:pPr algn="ctr"/>
          <a:endParaRPr lang="pl-PL" sz="700"/>
        </a:p>
      </dgm:t>
    </dgm:pt>
    <dgm:pt modelId="{FDD76587-DB92-4814-A91E-F9106D39154C}" type="sibTrans" cxnId="{2177AA56-54C9-4541-AB4B-46071DED676D}">
      <dgm:prSet/>
      <dgm:spPr/>
      <dgm:t>
        <a:bodyPr/>
        <a:lstStyle/>
        <a:p>
          <a:pPr algn="ctr"/>
          <a:endParaRPr lang="pl-PL" sz="2400"/>
        </a:p>
      </dgm:t>
    </dgm:pt>
    <dgm:pt modelId="{8B6FBDCA-A87D-4102-9999-7654757879A9}">
      <dgm:prSet phldrT="[Tekst]" custT="1"/>
      <dgm:spPr/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</a:rPr>
            <a:t>WNIESIENIE ODWOŁANIA </a:t>
          </a:r>
          <a:br>
            <a:rPr lang="pl-PL" sz="1800" b="1" dirty="0">
              <a:solidFill>
                <a:schemeClr val="bg1"/>
              </a:solidFill>
            </a:rPr>
          </a:br>
          <a:r>
            <a:rPr lang="pl-PL" sz="1800" b="1" dirty="0">
              <a:solidFill>
                <a:schemeClr val="bg1"/>
              </a:solidFill>
            </a:rPr>
            <a:t>do IZ </a:t>
          </a:r>
          <a:endParaRPr lang="pl-PL" sz="1400" b="1" dirty="0">
            <a:solidFill>
              <a:schemeClr val="bg1"/>
            </a:solidFill>
          </a:endParaRPr>
        </a:p>
        <a:p>
          <a:pPr algn="ctr"/>
          <a:r>
            <a:rPr lang="pl-PL" sz="1200" dirty="0">
              <a:solidFill>
                <a:schemeClr val="bg1"/>
              </a:solidFill>
            </a:rPr>
            <a:t>(7 dni)</a:t>
          </a:r>
        </a:p>
      </dgm:t>
    </dgm:pt>
    <dgm:pt modelId="{496699DC-705F-4C5B-9055-B82916AEBF44}" type="parTrans" cxnId="{D89C98FB-5BD5-4DA9-907F-0351B1E80088}">
      <dgm:prSet custT="1"/>
      <dgm:spPr/>
      <dgm:t>
        <a:bodyPr/>
        <a:lstStyle/>
        <a:p>
          <a:pPr algn="ctr"/>
          <a:endParaRPr lang="pl-PL" sz="700"/>
        </a:p>
      </dgm:t>
    </dgm:pt>
    <dgm:pt modelId="{FF54E1E1-0626-41AD-A6E1-8487930AD5EE}" type="sibTrans" cxnId="{D89C98FB-5BD5-4DA9-907F-0351B1E80088}">
      <dgm:prSet/>
      <dgm:spPr/>
      <dgm:t>
        <a:bodyPr/>
        <a:lstStyle/>
        <a:p>
          <a:pPr algn="ctr"/>
          <a:endParaRPr lang="pl-PL" sz="2400"/>
        </a:p>
      </dgm:t>
    </dgm:pt>
    <dgm:pt modelId="{176A394B-37C7-43C6-A7E6-27BEACF7B4E2}">
      <dgm:prSet phldrT="[Tekst]" custT="1"/>
      <dgm:spPr>
        <a:solidFill>
          <a:srgbClr val="00B050"/>
        </a:solidFill>
      </dgm:spPr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</a:rPr>
            <a:t>WYBRANA LSR</a:t>
          </a:r>
        </a:p>
        <a:p>
          <a:pPr algn="ctr"/>
          <a:r>
            <a:rPr lang="pl-PL" sz="1200" dirty="0">
              <a:solidFill>
                <a:schemeClr val="bg1"/>
              </a:solidFill>
            </a:rPr>
            <a:t>i informacja o prawie </a:t>
          </a:r>
          <a:br>
            <a:rPr lang="pl-PL" sz="1200" dirty="0">
              <a:solidFill>
                <a:schemeClr val="bg1"/>
              </a:solidFill>
            </a:rPr>
          </a:br>
          <a:r>
            <a:rPr lang="pl-PL" sz="1200" dirty="0">
              <a:solidFill>
                <a:schemeClr val="bg1"/>
              </a:solidFill>
            </a:rPr>
            <a:t>do ODWOŁANIA</a:t>
          </a:r>
          <a:endParaRPr lang="pl-PL" sz="1200" b="1" dirty="0">
            <a:solidFill>
              <a:schemeClr val="bg1"/>
            </a:solidFill>
          </a:endParaRPr>
        </a:p>
      </dgm:t>
    </dgm:pt>
    <dgm:pt modelId="{97589B62-9AD6-4CFD-AF17-4246BB48AD60}" type="parTrans" cxnId="{05C54B21-366A-45DB-9BC2-0994DEC05E63}">
      <dgm:prSet custT="1"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pl-PL" sz="700"/>
        </a:p>
      </dgm:t>
    </dgm:pt>
    <dgm:pt modelId="{188E61CC-6DC0-4B7E-AF2C-7E0AA9FECB82}" type="sibTrans" cxnId="{05C54B21-366A-45DB-9BC2-0994DEC05E63}">
      <dgm:prSet/>
      <dgm:spPr/>
      <dgm:t>
        <a:bodyPr/>
        <a:lstStyle/>
        <a:p>
          <a:pPr algn="ctr"/>
          <a:endParaRPr lang="pl-PL" sz="2400"/>
        </a:p>
      </dgm:t>
    </dgm:pt>
    <dgm:pt modelId="{7F2425ED-F130-441D-8105-D03B5E21A664}">
      <dgm:prSet phldrT="[Tekst]" custT="1"/>
      <dgm:spPr>
        <a:solidFill>
          <a:srgbClr val="7030A0"/>
        </a:solidFill>
      </dgm:spPr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</a:rPr>
            <a:t>UMOWA RAMOWA</a:t>
          </a:r>
          <a:br>
            <a:rPr lang="pl-PL" sz="1800" b="1" dirty="0">
              <a:solidFill>
                <a:schemeClr val="bg1"/>
              </a:solidFill>
            </a:rPr>
          </a:br>
          <a:r>
            <a:rPr lang="pl-PL" sz="1200" b="0" dirty="0">
              <a:solidFill>
                <a:schemeClr val="bg1"/>
              </a:solidFill>
            </a:rPr>
            <a:t>(w ramach limitu ustalonego przez IZ)</a:t>
          </a:r>
          <a:endParaRPr lang="pl-PL" sz="1800" b="0" dirty="0">
            <a:solidFill>
              <a:schemeClr val="bg1"/>
            </a:solidFill>
          </a:endParaRPr>
        </a:p>
      </dgm:t>
    </dgm:pt>
    <dgm:pt modelId="{2B766268-AD52-4EFC-A002-9DD280B75BFE}" type="parTrans" cxnId="{1565B2DC-4548-4581-A264-F9E7690AEC96}">
      <dgm:prSet custT="1"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pl-PL" sz="700"/>
        </a:p>
      </dgm:t>
    </dgm:pt>
    <dgm:pt modelId="{7CDDCD72-F167-4C19-A2AD-8628416AD020}" type="sibTrans" cxnId="{1565B2DC-4548-4581-A264-F9E7690AEC96}">
      <dgm:prSet/>
      <dgm:spPr/>
      <dgm:t>
        <a:bodyPr/>
        <a:lstStyle/>
        <a:p>
          <a:pPr algn="ctr"/>
          <a:endParaRPr lang="pl-PL" sz="2400"/>
        </a:p>
      </dgm:t>
    </dgm:pt>
    <dgm:pt modelId="{78D9F479-BCED-42FE-B72B-D785B29F8E5F}">
      <dgm:prSet phldrT="[Tekst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pPr algn="ctr"/>
          <a:r>
            <a:rPr lang="pl-PL" sz="1800" b="1">
              <a:solidFill>
                <a:schemeClr val="bg1"/>
              </a:solidFill>
            </a:rPr>
            <a:t>UWZGLĘDNIONO</a:t>
          </a:r>
          <a:endParaRPr lang="pl-PL" sz="1400" b="1" dirty="0">
            <a:solidFill>
              <a:schemeClr val="bg1"/>
            </a:solidFill>
          </a:endParaRPr>
        </a:p>
      </dgm:t>
    </dgm:pt>
    <dgm:pt modelId="{57CEC6AE-FF6F-4BC2-B1E2-80A9B123748A}" type="parTrans" cxnId="{90FC1AE0-B41C-420A-A4A0-C2C4B9AA050A}">
      <dgm:prSet custT="1"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pl-PL" sz="700"/>
        </a:p>
      </dgm:t>
    </dgm:pt>
    <dgm:pt modelId="{4DA313E2-E378-4443-A0AB-9C724E773C68}" type="sibTrans" cxnId="{90FC1AE0-B41C-420A-A4A0-C2C4B9AA050A}">
      <dgm:prSet/>
      <dgm:spPr/>
      <dgm:t>
        <a:bodyPr/>
        <a:lstStyle/>
        <a:p>
          <a:pPr algn="ctr"/>
          <a:endParaRPr lang="pl-PL" sz="2400"/>
        </a:p>
      </dgm:t>
    </dgm:pt>
    <dgm:pt modelId="{AA57B24C-A1AA-4DE9-AE3F-BD2D1DD4403D}">
      <dgm:prSet phldrT="[Tekst]" custT="1"/>
      <dgm:spPr/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</a:rPr>
            <a:t>NIE UWZGLĘDNIONO</a:t>
          </a:r>
          <a:endParaRPr lang="pl-PL" sz="1400" b="1" dirty="0">
            <a:solidFill>
              <a:schemeClr val="bg1"/>
            </a:solidFill>
          </a:endParaRPr>
        </a:p>
        <a:p>
          <a:pPr algn="ctr"/>
          <a:r>
            <a:rPr lang="pl-PL" sz="1200" dirty="0">
              <a:solidFill>
                <a:schemeClr val="bg1"/>
              </a:solidFill>
            </a:rPr>
            <a:t>informacja </a:t>
          </a:r>
          <a:br>
            <a:rPr lang="pl-PL" sz="1200" dirty="0">
              <a:solidFill>
                <a:schemeClr val="bg1"/>
              </a:solidFill>
            </a:rPr>
          </a:br>
          <a:r>
            <a:rPr lang="pl-PL" sz="1200" dirty="0">
              <a:solidFill>
                <a:schemeClr val="bg1"/>
              </a:solidFill>
            </a:rPr>
            <a:t>o prawie do skargi</a:t>
          </a:r>
        </a:p>
      </dgm:t>
    </dgm:pt>
    <dgm:pt modelId="{CDAA4CB8-EFDF-4BB9-97C4-422F266CF3E8}" type="parTrans" cxnId="{A093CF58-390D-4370-BDC1-96FF450C7A35}">
      <dgm:prSet custT="1"/>
      <dgm:spPr/>
      <dgm:t>
        <a:bodyPr/>
        <a:lstStyle/>
        <a:p>
          <a:pPr algn="ctr"/>
          <a:endParaRPr lang="pl-PL" sz="700"/>
        </a:p>
      </dgm:t>
    </dgm:pt>
    <dgm:pt modelId="{B133C82F-D540-4638-8591-D25934A168E7}" type="sibTrans" cxnId="{A093CF58-390D-4370-BDC1-96FF450C7A35}">
      <dgm:prSet/>
      <dgm:spPr/>
      <dgm:t>
        <a:bodyPr/>
        <a:lstStyle/>
        <a:p>
          <a:pPr algn="ctr"/>
          <a:endParaRPr lang="pl-PL" sz="2400"/>
        </a:p>
      </dgm:t>
    </dgm:pt>
    <dgm:pt modelId="{007A600A-7D57-4959-B739-2973A72A8E9D}">
      <dgm:prSet phldrT="[Tekst]" custT="1"/>
      <dgm:spPr>
        <a:solidFill>
          <a:srgbClr val="FFC000"/>
        </a:solidFill>
      </dgm:spPr>
      <dgm:t>
        <a:bodyPr/>
        <a:lstStyle/>
        <a:p>
          <a:pPr algn="ctr"/>
          <a:r>
            <a:rPr lang="pl-PL" sz="2000" b="1" dirty="0">
              <a:solidFill>
                <a:schemeClr val="bg1"/>
              </a:solidFill>
            </a:rPr>
            <a:t>KRYTERIA WYBORU  </a:t>
          </a:r>
          <a:br>
            <a:rPr lang="pl-PL" sz="2000" b="1" dirty="0">
              <a:solidFill>
                <a:schemeClr val="bg1"/>
              </a:solidFill>
            </a:rPr>
          </a:br>
          <a:r>
            <a:rPr lang="pl-PL" sz="2000" b="1" dirty="0">
              <a:solidFill>
                <a:schemeClr val="bg1"/>
              </a:solidFill>
              <a:sym typeface="Helvetica Neue"/>
            </a:rPr>
            <a:t>oraz </a:t>
          </a:r>
          <a:br>
            <a:rPr lang="pl-PL" sz="2000" b="1" dirty="0">
              <a:solidFill>
                <a:schemeClr val="bg1"/>
              </a:solidFill>
              <a:sym typeface="Helvetica Neue"/>
            </a:rPr>
          </a:br>
          <a:r>
            <a:rPr lang="pl-PL" sz="2000" b="1" dirty="0">
              <a:solidFill>
                <a:schemeClr val="bg1"/>
              </a:solidFill>
              <a:sym typeface="Helvetica Neue"/>
            </a:rPr>
            <a:t>WERYFIKACJA OBSZAROWA </a:t>
          </a:r>
          <a:endParaRPr lang="pl-PL" sz="2000" b="1" dirty="0">
            <a:solidFill>
              <a:schemeClr val="bg1"/>
            </a:solidFill>
          </a:endParaRPr>
        </a:p>
      </dgm:t>
    </dgm:pt>
    <dgm:pt modelId="{2B7B004D-26FF-43B3-907E-60B5D8A37BD8}" type="parTrans" cxnId="{C6695D30-B83F-4317-990D-E5C9667CAE84}">
      <dgm:prSet/>
      <dgm:spPr/>
      <dgm:t>
        <a:bodyPr/>
        <a:lstStyle/>
        <a:p>
          <a:pPr algn="ctr"/>
          <a:endParaRPr lang="pl-PL" sz="2400"/>
        </a:p>
      </dgm:t>
    </dgm:pt>
    <dgm:pt modelId="{AE77F202-09C7-4E58-BD36-8592FF6CDD0D}" type="sibTrans" cxnId="{C6695D30-B83F-4317-990D-E5C9667CAE84}">
      <dgm:prSet/>
      <dgm:spPr/>
      <dgm:t>
        <a:bodyPr/>
        <a:lstStyle/>
        <a:p>
          <a:pPr algn="ctr"/>
          <a:endParaRPr lang="pl-PL" sz="2400"/>
        </a:p>
      </dgm:t>
    </dgm:pt>
    <dgm:pt modelId="{6646BEE4-C2C9-4550-A496-CAA4B9C8D7DD}">
      <dgm:prSet phldrT="[Tekst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pl-PL" sz="1200" dirty="0">
              <a:solidFill>
                <a:schemeClr val="bg1"/>
              </a:solidFill>
            </a:rPr>
            <a:t>bez skargi do SA</a:t>
          </a:r>
        </a:p>
        <a:p>
          <a:pPr algn="ctr"/>
          <a:r>
            <a:rPr lang="pl-PL" sz="1200" dirty="0">
              <a:solidFill>
                <a:schemeClr val="bg1"/>
              </a:solidFill>
            </a:rPr>
            <a:t>(zakończenie weryfikacji)</a:t>
          </a:r>
          <a:endParaRPr lang="pl-PL" sz="1200" b="1" dirty="0">
            <a:solidFill>
              <a:schemeClr val="bg1"/>
            </a:solidFill>
          </a:endParaRPr>
        </a:p>
      </dgm:t>
    </dgm:pt>
    <dgm:pt modelId="{B7D149DD-F20B-481D-821A-29B9ABD71ECE}" type="parTrans" cxnId="{5FB03A31-C8B1-4BF7-9EC4-F99E482273DC}">
      <dgm:prSet custT="1"/>
      <dgm:spPr/>
      <dgm:t>
        <a:bodyPr/>
        <a:lstStyle/>
        <a:p>
          <a:pPr algn="ctr"/>
          <a:endParaRPr lang="pl-PL" sz="700"/>
        </a:p>
      </dgm:t>
    </dgm:pt>
    <dgm:pt modelId="{BB068D19-9BC3-4630-BD76-13E7830A92C5}" type="sibTrans" cxnId="{5FB03A31-C8B1-4BF7-9EC4-F99E482273DC}">
      <dgm:prSet/>
      <dgm:spPr/>
      <dgm:t>
        <a:bodyPr/>
        <a:lstStyle/>
        <a:p>
          <a:pPr algn="ctr"/>
          <a:endParaRPr lang="pl-PL" sz="2400"/>
        </a:p>
      </dgm:t>
    </dgm:pt>
    <dgm:pt modelId="{29EE3833-9E43-48D3-B113-AA5EE7B1BA81}">
      <dgm:prSet phldrT="[Tekst]" custT="1"/>
      <dgm:spPr>
        <a:solidFill>
          <a:srgbClr val="00B050"/>
        </a:solidFill>
      </dgm:spPr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</a:rPr>
            <a:t>INFORMACJA </a:t>
          </a:r>
          <a:br>
            <a:rPr lang="pl-PL" sz="1800" b="1" dirty="0">
              <a:solidFill>
                <a:schemeClr val="bg1"/>
              </a:solidFill>
            </a:rPr>
          </a:br>
          <a:r>
            <a:rPr lang="pl-PL" sz="1800" b="1" dirty="0">
              <a:solidFill>
                <a:schemeClr val="bg1"/>
              </a:solidFill>
            </a:rPr>
            <a:t>O WYNIKU OCENY IZ</a:t>
          </a:r>
          <a:br>
            <a:rPr lang="pl-PL" sz="1800" b="1" dirty="0">
              <a:solidFill>
                <a:schemeClr val="bg1"/>
              </a:solidFill>
            </a:rPr>
          </a:br>
          <a:r>
            <a:rPr lang="pl-PL" sz="1400" b="1" dirty="0">
              <a:solidFill>
                <a:schemeClr val="bg1"/>
              </a:solidFill>
            </a:rPr>
            <a:t>do LGD i Komisji </a:t>
          </a:r>
          <a:br>
            <a:rPr lang="pl-PL" sz="1400" b="1" dirty="0">
              <a:solidFill>
                <a:schemeClr val="bg1"/>
              </a:solidFill>
            </a:rPr>
          </a:br>
          <a:r>
            <a:rPr lang="pl-PL" sz="1400" b="1" dirty="0">
              <a:solidFill>
                <a:schemeClr val="bg1"/>
              </a:solidFill>
            </a:rPr>
            <a:t>w celu aktualizacji listy ocenionych LSR</a:t>
          </a:r>
          <a:endParaRPr lang="pl-PL" sz="1800" b="1" dirty="0">
            <a:solidFill>
              <a:schemeClr val="bg1"/>
            </a:solidFill>
          </a:endParaRPr>
        </a:p>
      </dgm:t>
    </dgm:pt>
    <dgm:pt modelId="{E420C07E-0C2B-494B-A674-00862D860E7D}" type="parTrans" cxnId="{7A24A683-22ED-4861-8E4E-4A825D200F68}">
      <dgm:prSet custT="1"/>
      <dgm:spPr/>
      <dgm:t>
        <a:bodyPr/>
        <a:lstStyle/>
        <a:p>
          <a:pPr algn="ctr"/>
          <a:endParaRPr lang="pl-PL" sz="700"/>
        </a:p>
      </dgm:t>
    </dgm:pt>
    <dgm:pt modelId="{BDB813AC-FECA-46A2-A9E0-68457B596F34}" type="sibTrans" cxnId="{7A24A683-22ED-4861-8E4E-4A825D200F68}">
      <dgm:prSet/>
      <dgm:spPr/>
      <dgm:t>
        <a:bodyPr/>
        <a:lstStyle/>
        <a:p>
          <a:pPr algn="ctr"/>
          <a:endParaRPr lang="pl-PL" sz="2400"/>
        </a:p>
      </dgm:t>
    </dgm:pt>
    <dgm:pt modelId="{FB386917-459E-4355-9635-8AD75DC87CC3}">
      <dgm:prSet phldrT="[Tekst]" custT="1"/>
      <dgm:spPr>
        <a:solidFill>
          <a:schemeClr val="accent1"/>
        </a:solidFill>
      </dgm:spPr>
      <dgm:t>
        <a:bodyPr/>
        <a:lstStyle/>
        <a:p>
          <a:pPr algn="ctr"/>
          <a:r>
            <a:rPr lang="pl-PL" sz="1600" b="1" dirty="0">
              <a:solidFill>
                <a:schemeClr val="bg1"/>
              </a:solidFill>
            </a:rPr>
            <a:t>ROZPATRZENIE ODWOŁANIA  PRZEZ IZ </a:t>
          </a:r>
        </a:p>
        <a:p>
          <a:pPr algn="ctr"/>
          <a:r>
            <a:rPr lang="pl-PL" sz="1200" dirty="0">
              <a:solidFill>
                <a:schemeClr val="bg1"/>
              </a:solidFill>
            </a:rPr>
            <a:t>(30 dni) </a:t>
          </a:r>
        </a:p>
      </dgm:t>
    </dgm:pt>
    <dgm:pt modelId="{19569EA2-2F37-422C-8059-8382E1D9C944}" type="parTrans" cxnId="{FFB01B11-EACB-4F77-BD57-A80E28227F61}">
      <dgm:prSet custT="1"/>
      <dgm:spPr/>
      <dgm:t>
        <a:bodyPr/>
        <a:lstStyle/>
        <a:p>
          <a:pPr algn="ctr"/>
          <a:endParaRPr lang="pl-PL" sz="700"/>
        </a:p>
      </dgm:t>
    </dgm:pt>
    <dgm:pt modelId="{14E4A866-0502-4831-BC03-3A3297FFEAE7}" type="sibTrans" cxnId="{FFB01B11-EACB-4F77-BD57-A80E28227F61}">
      <dgm:prSet/>
      <dgm:spPr/>
      <dgm:t>
        <a:bodyPr/>
        <a:lstStyle/>
        <a:p>
          <a:pPr algn="ctr"/>
          <a:endParaRPr lang="pl-PL" sz="2400"/>
        </a:p>
      </dgm:t>
    </dgm:pt>
    <dgm:pt modelId="{FAF65E1D-4BA5-4978-BEE4-41C6D86B2910}">
      <dgm:prSet phldrT="[Tekst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pl-PL" sz="1200" dirty="0"/>
            <a:t>bez rozpatrzenia gdy:</a:t>
          </a:r>
        </a:p>
        <a:p>
          <a:pPr algn="ctr"/>
          <a:r>
            <a:rPr lang="pl-PL" sz="1200" dirty="0"/>
            <a:t>nie spełniono warunków, </a:t>
          </a:r>
          <a:br>
            <a:rPr lang="pl-PL" sz="1200" dirty="0"/>
          </a:br>
          <a:r>
            <a:rPr lang="pl-PL" sz="1200" dirty="0"/>
            <a:t>o których mowa w nowym </a:t>
          </a:r>
          <a:br>
            <a:rPr lang="pl-PL" sz="1200" dirty="0"/>
          </a:br>
          <a:r>
            <a:rPr lang="pl-PL" sz="1200" dirty="0"/>
            <a:t>art. 11 ust. 6a ustawy </a:t>
          </a:r>
          <a:br>
            <a:rPr lang="pl-PL" sz="1200" dirty="0"/>
          </a:br>
          <a:r>
            <a:rPr lang="pl-PL" sz="1200" dirty="0"/>
            <a:t>o RLKS, albo </a:t>
          </a:r>
          <a:br>
            <a:rPr lang="pl-PL" sz="1200" dirty="0"/>
          </a:br>
          <a:r>
            <a:rPr lang="pl-PL" sz="1200" dirty="0"/>
            <a:t>zostało wniesione </a:t>
          </a:r>
          <a:br>
            <a:rPr lang="pl-PL" sz="1200" dirty="0"/>
          </a:br>
          <a:r>
            <a:rPr lang="pl-PL" sz="1200" dirty="0"/>
            <a:t>po terminie</a:t>
          </a:r>
          <a:endParaRPr lang="pl-PL" sz="1200" dirty="0">
            <a:solidFill>
              <a:schemeClr val="bg1"/>
            </a:solidFill>
          </a:endParaRPr>
        </a:p>
      </dgm:t>
    </dgm:pt>
    <dgm:pt modelId="{B86C2C15-1211-4887-9CA8-821C3B2325CD}" type="parTrans" cxnId="{5E66DC17-6E41-47F2-BA4E-7123B42CD64F}">
      <dgm:prSet/>
      <dgm:spPr/>
      <dgm:t>
        <a:bodyPr/>
        <a:lstStyle/>
        <a:p>
          <a:endParaRPr lang="pl-PL"/>
        </a:p>
      </dgm:t>
    </dgm:pt>
    <dgm:pt modelId="{4452C5C0-4468-4EE2-B13F-2EF2D255A853}" type="sibTrans" cxnId="{5E66DC17-6E41-47F2-BA4E-7123B42CD64F}">
      <dgm:prSet/>
      <dgm:spPr/>
      <dgm:t>
        <a:bodyPr/>
        <a:lstStyle/>
        <a:p>
          <a:endParaRPr lang="pl-PL"/>
        </a:p>
      </dgm:t>
    </dgm:pt>
    <dgm:pt modelId="{AE81D6B2-D883-4981-87D6-8D61D6FCB296}">
      <dgm:prSet phldrT="[Tekst]" custT="1"/>
      <dgm:spPr>
        <a:solidFill>
          <a:srgbClr val="FF0000"/>
        </a:solidFill>
      </dgm:spPr>
      <dgm:t>
        <a:bodyPr/>
        <a:lstStyle/>
        <a:p>
          <a:pPr algn="ctr"/>
          <a:r>
            <a:rPr lang="pl-PL" sz="1800" b="1">
              <a:solidFill>
                <a:schemeClr val="bg1"/>
              </a:solidFill>
            </a:rPr>
            <a:t>SKARGA </a:t>
          </a:r>
          <a:r>
            <a:rPr lang="pl-PL" sz="1800" b="1" dirty="0">
              <a:solidFill>
                <a:schemeClr val="bg1"/>
              </a:solidFill>
            </a:rPr>
            <a:t>DO SA</a:t>
          </a:r>
        </a:p>
      </dgm:t>
    </dgm:pt>
    <dgm:pt modelId="{CF5B31F0-30BE-4F32-928D-7C0135675A36}" type="parTrans" cxnId="{04EAA28C-1711-4BC8-AE2D-EC23BE786556}">
      <dgm:prSet/>
      <dgm:spPr/>
      <dgm:t>
        <a:bodyPr/>
        <a:lstStyle/>
        <a:p>
          <a:endParaRPr lang="pl-PL"/>
        </a:p>
      </dgm:t>
    </dgm:pt>
    <dgm:pt modelId="{E62E7DB6-BCFD-48E1-AE39-CDDA0D9BFA5A}" type="sibTrans" cxnId="{04EAA28C-1711-4BC8-AE2D-EC23BE786556}">
      <dgm:prSet/>
      <dgm:spPr/>
      <dgm:t>
        <a:bodyPr/>
        <a:lstStyle/>
        <a:p>
          <a:endParaRPr lang="pl-PL"/>
        </a:p>
      </dgm:t>
    </dgm:pt>
    <dgm:pt modelId="{5219C605-4246-4D2D-9612-7CCA28A592E0}">
      <dgm:prSet phldrT="[Tekst]" custT="1"/>
      <dgm:spPr>
        <a:noFill/>
        <a:ln>
          <a:noFill/>
        </a:ln>
      </dgm:spPr>
      <dgm:t>
        <a:bodyPr/>
        <a:lstStyle/>
        <a:p>
          <a:pPr algn="ctr"/>
          <a:endParaRPr lang="pl-PL" sz="1800" b="1" dirty="0">
            <a:solidFill>
              <a:schemeClr val="bg1"/>
            </a:solidFill>
          </a:endParaRPr>
        </a:p>
      </dgm:t>
    </dgm:pt>
    <dgm:pt modelId="{93359823-D490-445A-90B3-994CA6DC956F}" type="parTrans" cxnId="{2E56041E-5BD5-4EB6-AAE5-78DA794BC447}">
      <dgm:prSet/>
      <dgm:spPr/>
      <dgm:t>
        <a:bodyPr/>
        <a:lstStyle/>
        <a:p>
          <a:endParaRPr lang="pl-PL"/>
        </a:p>
      </dgm:t>
    </dgm:pt>
    <dgm:pt modelId="{D6DD9BB6-3FA2-4DB8-A01E-DD56479BCD09}" type="sibTrans" cxnId="{2E56041E-5BD5-4EB6-AAE5-78DA794BC447}">
      <dgm:prSet/>
      <dgm:spPr/>
      <dgm:t>
        <a:bodyPr/>
        <a:lstStyle/>
        <a:p>
          <a:endParaRPr lang="pl-PL"/>
        </a:p>
      </dgm:t>
    </dgm:pt>
    <dgm:pt modelId="{157A2AFD-71FE-4124-8EC5-C5EA1EAFA267}" type="pres">
      <dgm:prSet presAssocID="{A404AE80-B78B-4428-A3C1-A18D7BFEEDF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45A6B97-4F4C-4095-8F9B-20B1579A4E8A}" type="pres">
      <dgm:prSet presAssocID="{007A600A-7D57-4959-B739-2973A72A8E9D}" presName="root1" presStyleCnt="0"/>
      <dgm:spPr/>
    </dgm:pt>
    <dgm:pt modelId="{2525604E-8126-4FEE-B930-CB710CF6506E}" type="pres">
      <dgm:prSet presAssocID="{007A600A-7D57-4959-B739-2973A72A8E9D}" presName="LevelOneTextNode" presStyleLbl="node0" presStyleIdx="0" presStyleCnt="1" custScaleX="283153">
        <dgm:presLayoutVars>
          <dgm:chPref val="3"/>
        </dgm:presLayoutVars>
      </dgm:prSet>
      <dgm:spPr/>
    </dgm:pt>
    <dgm:pt modelId="{9571C7B4-16F3-4E1B-87B4-4FCCA0ACDCCB}" type="pres">
      <dgm:prSet presAssocID="{007A600A-7D57-4959-B739-2973A72A8E9D}" presName="level2hierChild" presStyleCnt="0"/>
      <dgm:spPr/>
    </dgm:pt>
    <dgm:pt modelId="{61F23459-1DFB-413A-9D3C-96533B30A1E8}" type="pres">
      <dgm:prSet presAssocID="{965F66F6-A018-4D44-83CA-74AA8771A29F}" presName="conn2-1" presStyleLbl="parChTrans1D2" presStyleIdx="0" presStyleCnt="2"/>
      <dgm:spPr/>
    </dgm:pt>
    <dgm:pt modelId="{82480D07-8379-44B1-A7F0-B64C49CB466A}" type="pres">
      <dgm:prSet presAssocID="{965F66F6-A018-4D44-83CA-74AA8771A29F}" presName="connTx" presStyleLbl="parChTrans1D2" presStyleIdx="0" presStyleCnt="2"/>
      <dgm:spPr/>
    </dgm:pt>
    <dgm:pt modelId="{D7E2B60D-17D8-4E23-894F-F7232A85F5DB}" type="pres">
      <dgm:prSet presAssocID="{FF93C233-2EFF-4027-A526-6F3B6C5809B9}" presName="root2" presStyleCnt="0"/>
      <dgm:spPr/>
    </dgm:pt>
    <dgm:pt modelId="{EF71FB34-76D4-4E03-B762-F7C261593240}" type="pres">
      <dgm:prSet presAssocID="{FF93C233-2EFF-4027-A526-6F3B6C5809B9}" presName="LevelTwoTextNode" presStyleLbl="node2" presStyleIdx="0" presStyleCnt="2" custScaleY="200030">
        <dgm:presLayoutVars>
          <dgm:chPref val="3"/>
        </dgm:presLayoutVars>
      </dgm:prSet>
      <dgm:spPr/>
    </dgm:pt>
    <dgm:pt modelId="{5251FAC3-B3A2-49C5-81BF-22E019F036F6}" type="pres">
      <dgm:prSet presAssocID="{FF93C233-2EFF-4027-A526-6F3B6C5809B9}" presName="level3hierChild" presStyleCnt="0"/>
      <dgm:spPr/>
    </dgm:pt>
    <dgm:pt modelId="{9AA09243-67E4-446C-B5D7-C6A42C1E7126}" type="pres">
      <dgm:prSet presAssocID="{78DE63AC-4901-4E28-AE26-D52CD4BFD625}" presName="conn2-1" presStyleLbl="parChTrans1D3" presStyleIdx="0" presStyleCnt="4"/>
      <dgm:spPr/>
    </dgm:pt>
    <dgm:pt modelId="{E0D87E8F-04DD-47D3-A4C4-5CECA1463D5D}" type="pres">
      <dgm:prSet presAssocID="{78DE63AC-4901-4E28-AE26-D52CD4BFD625}" presName="connTx" presStyleLbl="parChTrans1D3" presStyleIdx="0" presStyleCnt="4"/>
      <dgm:spPr/>
    </dgm:pt>
    <dgm:pt modelId="{39097CEE-2E60-44A2-BD0F-B84121AD5E22}" type="pres">
      <dgm:prSet presAssocID="{524EC309-40F0-4824-85D1-F54479C69E04}" presName="root2" presStyleCnt="0"/>
      <dgm:spPr/>
    </dgm:pt>
    <dgm:pt modelId="{DE9FDCEF-7633-41A8-ABB5-6D3AAC9A5DFB}" type="pres">
      <dgm:prSet presAssocID="{524EC309-40F0-4824-85D1-F54479C69E04}" presName="LevelTwoTextNode" presStyleLbl="node3" presStyleIdx="0" presStyleCnt="4" custScaleY="200030">
        <dgm:presLayoutVars>
          <dgm:chPref val="3"/>
        </dgm:presLayoutVars>
      </dgm:prSet>
      <dgm:spPr/>
    </dgm:pt>
    <dgm:pt modelId="{5A8E3402-AC99-4FD4-BD2F-A5F98508DA6F}" type="pres">
      <dgm:prSet presAssocID="{524EC309-40F0-4824-85D1-F54479C69E04}" presName="level3hierChild" presStyleCnt="0"/>
      <dgm:spPr/>
    </dgm:pt>
    <dgm:pt modelId="{41585C36-D26B-40EC-82BA-3CBC73EE11E6}" type="pres">
      <dgm:prSet presAssocID="{496699DC-705F-4C5B-9055-B82916AEBF44}" presName="conn2-1" presStyleLbl="parChTrans1D3" presStyleIdx="1" presStyleCnt="4"/>
      <dgm:spPr/>
    </dgm:pt>
    <dgm:pt modelId="{C8C83DCB-9CA6-4997-8D50-C33B53269E15}" type="pres">
      <dgm:prSet presAssocID="{496699DC-705F-4C5B-9055-B82916AEBF44}" presName="connTx" presStyleLbl="parChTrans1D3" presStyleIdx="1" presStyleCnt="4"/>
      <dgm:spPr/>
    </dgm:pt>
    <dgm:pt modelId="{DA495295-B846-4162-B3FA-7C4E8AC98BAD}" type="pres">
      <dgm:prSet presAssocID="{8B6FBDCA-A87D-4102-9999-7654757879A9}" presName="root2" presStyleCnt="0"/>
      <dgm:spPr/>
    </dgm:pt>
    <dgm:pt modelId="{99E05E10-CF74-4DB6-A789-A32105F843F4}" type="pres">
      <dgm:prSet presAssocID="{8B6FBDCA-A87D-4102-9999-7654757879A9}" presName="LevelTwoTextNode" presStyleLbl="node3" presStyleIdx="1" presStyleCnt="4" custScaleY="264352" custLinFactNeighborX="1433" custLinFactNeighborY="29628">
        <dgm:presLayoutVars>
          <dgm:chPref val="3"/>
        </dgm:presLayoutVars>
      </dgm:prSet>
      <dgm:spPr/>
    </dgm:pt>
    <dgm:pt modelId="{DB72B4D2-532E-480C-B6A2-CFB81E7AD84E}" type="pres">
      <dgm:prSet presAssocID="{8B6FBDCA-A87D-4102-9999-7654757879A9}" presName="level3hierChild" presStyleCnt="0"/>
      <dgm:spPr/>
    </dgm:pt>
    <dgm:pt modelId="{2B3AF036-CADF-455D-A43C-E9CA3DD41166}" type="pres">
      <dgm:prSet presAssocID="{B86C2C15-1211-4887-9CA8-821C3B2325CD}" presName="conn2-1" presStyleLbl="parChTrans1D4" presStyleIdx="0" presStyleCnt="7"/>
      <dgm:spPr/>
    </dgm:pt>
    <dgm:pt modelId="{39ED1A22-CB93-4B57-A2CA-DBAE969DD50C}" type="pres">
      <dgm:prSet presAssocID="{B86C2C15-1211-4887-9CA8-821C3B2325CD}" presName="connTx" presStyleLbl="parChTrans1D4" presStyleIdx="0" presStyleCnt="7"/>
      <dgm:spPr/>
    </dgm:pt>
    <dgm:pt modelId="{77427A5E-931F-4EBF-BEEA-F7F0AC1F49C0}" type="pres">
      <dgm:prSet presAssocID="{FAF65E1D-4BA5-4978-BEE4-41C6D86B2910}" presName="root2" presStyleCnt="0"/>
      <dgm:spPr/>
    </dgm:pt>
    <dgm:pt modelId="{C84C90DD-E5BD-4001-96AF-9BD79D046BED}" type="pres">
      <dgm:prSet presAssocID="{FAF65E1D-4BA5-4978-BEE4-41C6D86B2910}" presName="LevelTwoTextNode" presStyleLbl="node4" presStyleIdx="0" presStyleCnt="7" custScaleY="305445">
        <dgm:presLayoutVars>
          <dgm:chPref val="3"/>
        </dgm:presLayoutVars>
      </dgm:prSet>
      <dgm:spPr/>
    </dgm:pt>
    <dgm:pt modelId="{8BA7DBDE-6F55-4A9C-BAEA-B86910AC79B9}" type="pres">
      <dgm:prSet presAssocID="{FAF65E1D-4BA5-4978-BEE4-41C6D86B2910}" presName="level3hierChild" presStyleCnt="0"/>
      <dgm:spPr/>
    </dgm:pt>
    <dgm:pt modelId="{450508AE-5D4F-44EB-958C-31AF759D63C4}" type="pres">
      <dgm:prSet presAssocID="{19569EA2-2F37-422C-8059-8382E1D9C944}" presName="conn2-1" presStyleLbl="parChTrans1D4" presStyleIdx="1" presStyleCnt="7"/>
      <dgm:spPr/>
    </dgm:pt>
    <dgm:pt modelId="{8C2E54EC-CE76-491E-BB74-AFEADE4A0F54}" type="pres">
      <dgm:prSet presAssocID="{19569EA2-2F37-422C-8059-8382E1D9C944}" presName="connTx" presStyleLbl="parChTrans1D4" presStyleIdx="1" presStyleCnt="7"/>
      <dgm:spPr/>
    </dgm:pt>
    <dgm:pt modelId="{48CFB565-4BFB-48C1-8ADC-57E5CC49C2D8}" type="pres">
      <dgm:prSet presAssocID="{FB386917-459E-4355-9635-8AD75DC87CC3}" presName="root2" presStyleCnt="0"/>
      <dgm:spPr/>
    </dgm:pt>
    <dgm:pt modelId="{CE28770D-D617-4222-86C9-80CBE9CD1278}" type="pres">
      <dgm:prSet presAssocID="{FB386917-459E-4355-9635-8AD75DC87CC3}" presName="LevelTwoTextNode" presStyleLbl="node4" presStyleIdx="1" presStyleCnt="7" custScaleY="200030" custLinFactNeighborX="-430" custLinFactNeighborY="51662">
        <dgm:presLayoutVars>
          <dgm:chPref val="3"/>
        </dgm:presLayoutVars>
      </dgm:prSet>
      <dgm:spPr/>
    </dgm:pt>
    <dgm:pt modelId="{A308DA19-3490-4FAB-A6F6-DF1E07E47A2B}" type="pres">
      <dgm:prSet presAssocID="{FB386917-459E-4355-9635-8AD75DC87CC3}" presName="level3hierChild" presStyleCnt="0"/>
      <dgm:spPr/>
    </dgm:pt>
    <dgm:pt modelId="{B7DC6630-2DB5-4E4A-90C1-4E7DCBCCBB12}" type="pres">
      <dgm:prSet presAssocID="{CDAA4CB8-EFDF-4BB9-97C4-422F266CF3E8}" presName="conn2-1" presStyleLbl="parChTrans1D4" presStyleIdx="2" presStyleCnt="7"/>
      <dgm:spPr/>
    </dgm:pt>
    <dgm:pt modelId="{452C5A5F-CC0A-4496-B67A-4C7D95EB368C}" type="pres">
      <dgm:prSet presAssocID="{CDAA4CB8-EFDF-4BB9-97C4-422F266CF3E8}" presName="connTx" presStyleLbl="parChTrans1D4" presStyleIdx="2" presStyleCnt="7"/>
      <dgm:spPr/>
    </dgm:pt>
    <dgm:pt modelId="{976F5B31-23FF-4D4A-BA39-20C4F30B1A7A}" type="pres">
      <dgm:prSet presAssocID="{AA57B24C-A1AA-4DE9-AE3F-BD2D1DD4403D}" presName="root2" presStyleCnt="0"/>
      <dgm:spPr/>
    </dgm:pt>
    <dgm:pt modelId="{2C6D046D-CBD5-4E1D-849A-2D10E78D4D7A}" type="pres">
      <dgm:prSet presAssocID="{AA57B24C-A1AA-4DE9-AE3F-BD2D1DD4403D}" presName="LevelTwoTextNode" presStyleLbl="node4" presStyleIdx="2" presStyleCnt="7" custScaleY="200030">
        <dgm:presLayoutVars>
          <dgm:chPref val="3"/>
        </dgm:presLayoutVars>
      </dgm:prSet>
      <dgm:spPr/>
    </dgm:pt>
    <dgm:pt modelId="{163F9CF8-2A8B-489D-B5C7-426314AD4AAE}" type="pres">
      <dgm:prSet presAssocID="{AA57B24C-A1AA-4DE9-AE3F-BD2D1DD4403D}" presName="level3hierChild" presStyleCnt="0"/>
      <dgm:spPr/>
    </dgm:pt>
    <dgm:pt modelId="{200F86CD-B6FF-4D50-94DB-5D581ED9A38E}" type="pres">
      <dgm:prSet presAssocID="{B7D149DD-F20B-481D-821A-29B9ABD71ECE}" presName="conn2-1" presStyleLbl="parChTrans1D4" presStyleIdx="3" presStyleCnt="7"/>
      <dgm:spPr/>
    </dgm:pt>
    <dgm:pt modelId="{3491C981-F087-435A-893C-29191E08C79E}" type="pres">
      <dgm:prSet presAssocID="{B7D149DD-F20B-481D-821A-29B9ABD71ECE}" presName="connTx" presStyleLbl="parChTrans1D4" presStyleIdx="3" presStyleCnt="7"/>
      <dgm:spPr/>
    </dgm:pt>
    <dgm:pt modelId="{017A1CBE-D946-42FB-8736-74D8D82BE3F9}" type="pres">
      <dgm:prSet presAssocID="{6646BEE4-C2C9-4550-A496-CAA4B9C8D7DD}" presName="root2" presStyleCnt="0"/>
      <dgm:spPr/>
    </dgm:pt>
    <dgm:pt modelId="{1667069F-ADED-43CA-AB70-638A5701AE8E}" type="pres">
      <dgm:prSet presAssocID="{6646BEE4-C2C9-4550-A496-CAA4B9C8D7DD}" presName="LevelTwoTextNode" presStyleLbl="node4" presStyleIdx="3" presStyleCnt="7" custScaleY="200030">
        <dgm:presLayoutVars>
          <dgm:chPref val="3"/>
        </dgm:presLayoutVars>
      </dgm:prSet>
      <dgm:spPr/>
    </dgm:pt>
    <dgm:pt modelId="{8F9B6C7F-97D7-40C1-AC4C-516C02505ED2}" type="pres">
      <dgm:prSet presAssocID="{6646BEE4-C2C9-4550-A496-CAA4B9C8D7DD}" presName="level3hierChild" presStyleCnt="0"/>
      <dgm:spPr/>
    </dgm:pt>
    <dgm:pt modelId="{01D89D34-819B-44BB-8D5C-263AB8A7A290}" type="pres">
      <dgm:prSet presAssocID="{CF5B31F0-30BE-4F32-928D-7C0135675A36}" presName="conn2-1" presStyleLbl="parChTrans1D4" presStyleIdx="4" presStyleCnt="7"/>
      <dgm:spPr/>
    </dgm:pt>
    <dgm:pt modelId="{18021D87-8B91-465D-A422-531E106B0C1F}" type="pres">
      <dgm:prSet presAssocID="{CF5B31F0-30BE-4F32-928D-7C0135675A36}" presName="connTx" presStyleLbl="parChTrans1D4" presStyleIdx="4" presStyleCnt="7"/>
      <dgm:spPr/>
    </dgm:pt>
    <dgm:pt modelId="{86DF3C6E-7988-41F6-98B3-2209E68D97E1}" type="pres">
      <dgm:prSet presAssocID="{AE81D6B2-D883-4981-87D6-8D61D6FCB296}" presName="root2" presStyleCnt="0"/>
      <dgm:spPr/>
    </dgm:pt>
    <dgm:pt modelId="{B859720B-7C90-4AB9-80A0-2B301DC038F0}" type="pres">
      <dgm:prSet presAssocID="{AE81D6B2-D883-4981-87D6-8D61D6FCB296}" presName="LevelTwoTextNode" presStyleLbl="node4" presStyleIdx="4" presStyleCnt="7">
        <dgm:presLayoutVars>
          <dgm:chPref val="3"/>
        </dgm:presLayoutVars>
      </dgm:prSet>
      <dgm:spPr/>
    </dgm:pt>
    <dgm:pt modelId="{10D90085-FF19-4242-8907-86BDDB99B5A9}" type="pres">
      <dgm:prSet presAssocID="{AE81D6B2-D883-4981-87D6-8D61D6FCB296}" presName="level3hierChild" presStyleCnt="0"/>
      <dgm:spPr/>
    </dgm:pt>
    <dgm:pt modelId="{27AB5996-9FC0-46D1-B93E-73BA513D7B5B}" type="pres">
      <dgm:prSet presAssocID="{57CEC6AE-FF6F-4BC2-B1E2-80A9B123748A}" presName="conn2-1" presStyleLbl="parChTrans1D4" presStyleIdx="5" presStyleCnt="7"/>
      <dgm:spPr/>
    </dgm:pt>
    <dgm:pt modelId="{A8B39904-DF98-471B-AAF8-B2EE43A13DD8}" type="pres">
      <dgm:prSet presAssocID="{57CEC6AE-FF6F-4BC2-B1E2-80A9B123748A}" presName="connTx" presStyleLbl="parChTrans1D4" presStyleIdx="5" presStyleCnt="7"/>
      <dgm:spPr/>
    </dgm:pt>
    <dgm:pt modelId="{296C3F4E-3C8C-4B02-A962-46E2A8DDCE79}" type="pres">
      <dgm:prSet presAssocID="{78D9F479-BCED-42FE-B72B-D785B29F8E5F}" presName="root2" presStyleCnt="0"/>
      <dgm:spPr/>
    </dgm:pt>
    <dgm:pt modelId="{E8679DD5-CC41-4648-9CD1-BA5470CC6949}" type="pres">
      <dgm:prSet presAssocID="{78D9F479-BCED-42FE-B72B-D785B29F8E5F}" presName="LevelTwoTextNode" presStyleLbl="node4" presStyleIdx="5" presStyleCnt="7" custScaleY="200030">
        <dgm:presLayoutVars>
          <dgm:chPref val="3"/>
        </dgm:presLayoutVars>
      </dgm:prSet>
      <dgm:spPr/>
    </dgm:pt>
    <dgm:pt modelId="{56CDD89C-699B-421B-BC76-2CF0DC67246A}" type="pres">
      <dgm:prSet presAssocID="{78D9F479-BCED-42FE-B72B-D785B29F8E5F}" presName="level3hierChild" presStyleCnt="0"/>
      <dgm:spPr/>
    </dgm:pt>
    <dgm:pt modelId="{BCB84B4F-1DCE-44D1-8CD0-F94A5DFBC128}" type="pres">
      <dgm:prSet presAssocID="{E420C07E-0C2B-494B-A674-00862D860E7D}" presName="conn2-1" presStyleLbl="parChTrans1D4" presStyleIdx="6" presStyleCnt="7"/>
      <dgm:spPr/>
    </dgm:pt>
    <dgm:pt modelId="{B37583C5-8E43-4895-A050-4470AF7D97B7}" type="pres">
      <dgm:prSet presAssocID="{E420C07E-0C2B-494B-A674-00862D860E7D}" presName="connTx" presStyleLbl="parChTrans1D4" presStyleIdx="6" presStyleCnt="7"/>
      <dgm:spPr/>
    </dgm:pt>
    <dgm:pt modelId="{56DC1D2F-8C8E-4BCD-B516-06C1B00A55D1}" type="pres">
      <dgm:prSet presAssocID="{29EE3833-9E43-48D3-B113-AA5EE7B1BA81}" presName="root2" presStyleCnt="0"/>
      <dgm:spPr/>
    </dgm:pt>
    <dgm:pt modelId="{984657A6-56C4-4331-AE5F-3190A45197DB}" type="pres">
      <dgm:prSet presAssocID="{29EE3833-9E43-48D3-B113-AA5EE7B1BA81}" presName="LevelTwoTextNode" presStyleLbl="node4" presStyleIdx="6" presStyleCnt="7" custScaleY="302515">
        <dgm:presLayoutVars>
          <dgm:chPref val="3"/>
        </dgm:presLayoutVars>
      </dgm:prSet>
      <dgm:spPr/>
    </dgm:pt>
    <dgm:pt modelId="{DD01A048-783D-4BB0-A528-1CD917958EBD}" type="pres">
      <dgm:prSet presAssocID="{29EE3833-9E43-48D3-B113-AA5EE7B1BA81}" presName="level3hierChild" presStyleCnt="0"/>
      <dgm:spPr/>
    </dgm:pt>
    <dgm:pt modelId="{0A9B302F-20F2-4D11-A53D-D9E61F03B7EA}" type="pres">
      <dgm:prSet presAssocID="{97589B62-9AD6-4CFD-AF17-4246BB48AD60}" presName="conn2-1" presStyleLbl="parChTrans1D2" presStyleIdx="1" presStyleCnt="2"/>
      <dgm:spPr/>
    </dgm:pt>
    <dgm:pt modelId="{B1855EE9-42A7-47F7-9281-01C1833823AB}" type="pres">
      <dgm:prSet presAssocID="{97589B62-9AD6-4CFD-AF17-4246BB48AD60}" presName="connTx" presStyleLbl="parChTrans1D2" presStyleIdx="1" presStyleCnt="2"/>
      <dgm:spPr/>
    </dgm:pt>
    <dgm:pt modelId="{29664294-26E4-4E6A-8B9B-209E7853318D}" type="pres">
      <dgm:prSet presAssocID="{176A394B-37C7-43C6-A7E6-27BEACF7B4E2}" presName="root2" presStyleCnt="0"/>
      <dgm:spPr/>
    </dgm:pt>
    <dgm:pt modelId="{FA2B3445-67E2-410D-8D05-5DC58F1525E7}" type="pres">
      <dgm:prSet presAssocID="{176A394B-37C7-43C6-A7E6-27BEACF7B4E2}" presName="LevelTwoTextNode" presStyleLbl="node2" presStyleIdx="1" presStyleCnt="2" custScaleY="200030">
        <dgm:presLayoutVars>
          <dgm:chPref val="3"/>
        </dgm:presLayoutVars>
      </dgm:prSet>
      <dgm:spPr/>
    </dgm:pt>
    <dgm:pt modelId="{E7A96D07-5A8A-4199-93A0-7FFAEF8D308F}" type="pres">
      <dgm:prSet presAssocID="{176A394B-37C7-43C6-A7E6-27BEACF7B4E2}" presName="level3hierChild" presStyleCnt="0"/>
      <dgm:spPr/>
    </dgm:pt>
    <dgm:pt modelId="{762DF9D7-E913-4EE1-8113-18690DFA3CC9}" type="pres">
      <dgm:prSet presAssocID="{93359823-D490-445A-90B3-994CA6DC956F}" presName="conn2-1" presStyleLbl="parChTrans1D3" presStyleIdx="2" presStyleCnt="4"/>
      <dgm:spPr/>
    </dgm:pt>
    <dgm:pt modelId="{53A0DD6D-2A94-49A4-A40D-D9A868F70427}" type="pres">
      <dgm:prSet presAssocID="{93359823-D490-445A-90B3-994CA6DC956F}" presName="connTx" presStyleLbl="parChTrans1D3" presStyleIdx="2" presStyleCnt="4"/>
      <dgm:spPr/>
    </dgm:pt>
    <dgm:pt modelId="{390549F5-022D-400E-9A9E-7268AC9AF773}" type="pres">
      <dgm:prSet presAssocID="{5219C605-4246-4D2D-9612-7CCA28A592E0}" presName="root2" presStyleCnt="0"/>
      <dgm:spPr/>
    </dgm:pt>
    <dgm:pt modelId="{4562B941-A23C-46BB-A961-5B9E5B750917}" type="pres">
      <dgm:prSet presAssocID="{5219C605-4246-4D2D-9612-7CCA28A592E0}" presName="LevelTwoTextNode" presStyleLbl="node3" presStyleIdx="2" presStyleCnt="4" custScaleY="35378" custLinFactNeighborX="1433" custLinFactNeighborY="-75697">
        <dgm:presLayoutVars>
          <dgm:chPref val="3"/>
        </dgm:presLayoutVars>
      </dgm:prSet>
      <dgm:spPr/>
    </dgm:pt>
    <dgm:pt modelId="{DBE1FC8A-E16C-4DD0-973E-DE397BB00229}" type="pres">
      <dgm:prSet presAssocID="{5219C605-4246-4D2D-9612-7CCA28A592E0}" presName="level3hierChild" presStyleCnt="0"/>
      <dgm:spPr/>
    </dgm:pt>
    <dgm:pt modelId="{DA4E719E-3812-413F-A4F6-92F09C8C42DC}" type="pres">
      <dgm:prSet presAssocID="{2B766268-AD52-4EFC-A002-9DD280B75BFE}" presName="conn2-1" presStyleLbl="parChTrans1D3" presStyleIdx="3" presStyleCnt="4"/>
      <dgm:spPr/>
    </dgm:pt>
    <dgm:pt modelId="{8937030B-54BE-4C74-943F-3F264D794691}" type="pres">
      <dgm:prSet presAssocID="{2B766268-AD52-4EFC-A002-9DD280B75BFE}" presName="connTx" presStyleLbl="parChTrans1D3" presStyleIdx="3" presStyleCnt="4"/>
      <dgm:spPr/>
    </dgm:pt>
    <dgm:pt modelId="{2091A0CC-8652-4E46-A447-AA01BAE316F8}" type="pres">
      <dgm:prSet presAssocID="{7F2425ED-F130-441D-8105-D03B5E21A664}" presName="root2" presStyleCnt="0"/>
      <dgm:spPr/>
    </dgm:pt>
    <dgm:pt modelId="{4109B344-EBE8-4CE7-B24F-37F9A2A49FE9}" type="pres">
      <dgm:prSet presAssocID="{7F2425ED-F130-441D-8105-D03B5E21A664}" presName="LevelTwoTextNode" presStyleLbl="node3" presStyleIdx="3" presStyleCnt="4" custScaleY="200030">
        <dgm:presLayoutVars>
          <dgm:chPref val="3"/>
        </dgm:presLayoutVars>
      </dgm:prSet>
      <dgm:spPr/>
    </dgm:pt>
    <dgm:pt modelId="{1B5133F8-3260-42A1-B976-30BE28443B4B}" type="pres">
      <dgm:prSet presAssocID="{7F2425ED-F130-441D-8105-D03B5E21A664}" presName="level3hierChild" presStyleCnt="0"/>
      <dgm:spPr/>
    </dgm:pt>
  </dgm:ptLst>
  <dgm:cxnLst>
    <dgm:cxn modelId="{363C4A00-7027-4E9D-9B5D-DFD87BAA323A}" type="presOf" srcId="{A404AE80-B78B-4428-A3C1-A18D7BFEEDF1}" destId="{157A2AFD-71FE-4124-8EC5-C5EA1EAFA267}" srcOrd="0" destOrd="0" presId="urn:microsoft.com/office/officeart/2008/layout/HorizontalMultiLevelHierarchy"/>
    <dgm:cxn modelId="{95D99000-7E28-4ED8-9015-2B8748D12838}" type="presOf" srcId="{AE81D6B2-D883-4981-87D6-8D61D6FCB296}" destId="{B859720B-7C90-4AB9-80A0-2B301DC038F0}" srcOrd="0" destOrd="0" presId="urn:microsoft.com/office/officeart/2008/layout/HorizontalMultiLevelHierarchy"/>
    <dgm:cxn modelId="{707ECA02-F68D-4F69-BE6A-F0326311F11A}" type="presOf" srcId="{CF5B31F0-30BE-4F32-928D-7C0135675A36}" destId="{18021D87-8B91-465D-A422-531E106B0C1F}" srcOrd="1" destOrd="0" presId="urn:microsoft.com/office/officeart/2008/layout/HorizontalMultiLevelHierarchy"/>
    <dgm:cxn modelId="{5D9AAD07-28F1-488B-B667-66857AFB4173}" type="presOf" srcId="{524EC309-40F0-4824-85D1-F54479C69E04}" destId="{DE9FDCEF-7633-41A8-ABB5-6D3AAC9A5DFB}" srcOrd="0" destOrd="0" presId="urn:microsoft.com/office/officeart/2008/layout/HorizontalMultiLevelHierarchy"/>
    <dgm:cxn modelId="{A5ED0F0C-D3CC-4873-A959-FB587C926B87}" type="presOf" srcId="{CDAA4CB8-EFDF-4BB9-97C4-422F266CF3E8}" destId="{452C5A5F-CC0A-4496-B67A-4C7D95EB368C}" srcOrd="1" destOrd="0" presId="urn:microsoft.com/office/officeart/2008/layout/HorizontalMultiLevelHierarchy"/>
    <dgm:cxn modelId="{70CB330E-3A73-4105-9CB8-7239D4D5B6E3}" type="presOf" srcId="{B7D149DD-F20B-481D-821A-29B9ABD71ECE}" destId="{3491C981-F087-435A-893C-29191E08C79E}" srcOrd="1" destOrd="0" presId="urn:microsoft.com/office/officeart/2008/layout/HorizontalMultiLevelHierarchy"/>
    <dgm:cxn modelId="{FFB01B11-EACB-4F77-BD57-A80E28227F61}" srcId="{8B6FBDCA-A87D-4102-9999-7654757879A9}" destId="{FB386917-459E-4355-9635-8AD75DC87CC3}" srcOrd="1" destOrd="0" parTransId="{19569EA2-2F37-422C-8059-8382E1D9C944}" sibTransId="{14E4A866-0502-4831-BC03-3A3297FFEAE7}"/>
    <dgm:cxn modelId="{5E66DC17-6E41-47F2-BA4E-7123B42CD64F}" srcId="{8B6FBDCA-A87D-4102-9999-7654757879A9}" destId="{FAF65E1D-4BA5-4978-BEE4-41C6D86B2910}" srcOrd="0" destOrd="0" parTransId="{B86C2C15-1211-4887-9CA8-821C3B2325CD}" sibTransId="{4452C5C0-4468-4EE2-B13F-2EF2D255A853}"/>
    <dgm:cxn modelId="{2E56041E-5BD5-4EB6-AAE5-78DA794BC447}" srcId="{176A394B-37C7-43C6-A7E6-27BEACF7B4E2}" destId="{5219C605-4246-4D2D-9612-7CCA28A592E0}" srcOrd="0" destOrd="0" parTransId="{93359823-D490-445A-90B3-994CA6DC956F}" sibTransId="{D6DD9BB6-3FA2-4DB8-A01E-DD56479BCD09}"/>
    <dgm:cxn modelId="{E259611F-F394-493E-B4DC-2A455044A416}" type="presOf" srcId="{19569EA2-2F37-422C-8059-8382E1D9C944}" destId="{450508AE-5D4F-44EB-958C-31AF759D63C4}" srcOrd="0" destOrd="0" presId="urn:microsoft.com/office/officeart/2008/layout/HorizontalMultiLevelHierarchy"/>
    <dgm:cxn modelId="{05C54B21-366A-45DB-9BC2-0994DEC05E63}" srcId="{007A600A-7D57-4959-B739-2973A72A8E9D}" destId="{176A394B-37C7-43C6-A7E6-27BEACF7B4E2}" srcOrd="1" destOrd="0" parTransId="{97589B62-9AD6-4CFD-AF17-4246BB48AD60}" sibTransId="{188E61CC-6DC0-4B7E-AF2C-7E0AA9FECB82}"/>
    <dgm:cxn modelId="{C6695D30-B83F-4317-990D-E5C9667CAE84}" srcId="{A404AE80-B78B-4428-A3C1-A18D7BFEEDF1}" destId="{007A600A-7D57-4959-B739-2973A72A8E9D}" srcOrd="0" destOrd="0" parTransId="{2B7B004D-26FF-43B3-907E-60B5D8A37BD8}" sibTransId="{AE77F202-09C7-4E58-BD36-8592FF6CDD0D}"/>
    <dgm:cxn modelId="{5FB03A31-C8B1-4BF7-9EC4-F99E482273DC}" srcId="{AA57B24C-A1AA-4DE9-AE3F-BD2D1DD4403D}" destId="{6646BEE4-C2C9-4550-A496-CAA4B9C8D7DD}" srcOrd="0" destOrd="0" parTransId="{B7D149DD-F20B-481D-821A-29B9ABD71ECE}" sibTransId="{BB068D19-9BC3-4630-BD76-13E7830A92C5}"/>
    <dgm:cxn modelId="{BB8A3534-ACE3-44AF-9117-5FDC90B93177}" type="presOf" srcId="{496699DC-705F-4C5B-9055-B82916AEBF44}" destId="{C8C83DCB-9CA6-4997-8D50-C33B53269E15}" srcOrd="1" destOrd="0" presId="urn:microsoft.com/office/officeart/2008/layout/HorizontalMultiLevelHierarchy"/>
    <dgm:cxn modelId="{F164C634-8A86-4E97-BF88-0386B11F9828}" type="presOf" srcId="{93359823-D490-445A-90B3-994CA6DC956F}" destId="{53A0DD6D-2A94-49A4-A40D-D9A868F70427}" srcOrd="1" destOrd="0" presId="urn:microsoft.com/office/officeart/2008/layout/HorizontalMultiLevelHierarchy"/>
    <dgm:cxn modelId="{D2CACB36-9D7E-409D-A9AC-BF9C789A0A2C}" type="presOf" srcId="{78DE63AC-4901-4E28-AE26-D52CD4BFD625}" destId="{9AA09243-67E4-446C-B5D7-C6A42C1E7126}" srcOrd="0" destOrd="0" presId="urn:microsoft.com/office/officeart/2008/layout/HorizontalMultiLevelHierarchy"/>
    <dgm:cxn modelId="{C6FBFD3E-4D9B-486D-A3CA-83382099891E}" type="presOf" srcId="{57CEC6AE-FF6F-4BC2-B1E2-80A9B123748A}" destId="{A8B39904-DF98-471B-AAF8-B2EE43A13DD8}" srcOrd="1" destOrd="0" presId="urn:microsoft.com/office/officeart/2008/layout/HorizontalMultiLevelHierarchy"/>
    <dgm:cxn modelId="{FF32A640-A6D9-4855-BC1F-2DBD2C68CBE0}" type="presOf" srcId="{5219C605-4246-4D2D-9612-7CCA28A592E0}" destId="{4562B941-A23C-46BB-A961-5B9E5B750917}" srcOrd="0" destOrd="0" presId="urn:microsoft.com/office/officeart/2008/layout/HorizontalMultiLevelHierarchy"/>
    <dgm:cxn modelId="{E0B8DE5E-CDCC-4769-A370-5074CB77009E}" type="presOf" srcId="{57CEC6AE-FF6F-4BC2-B1E2-80A9B123748A}" destId="{27AB5996-9FC0-46D1-B93E-73BA513D7B5B}" srcOrd="0" destOrd="0" presId="urn:microsoft.com/office/officeart/2008/layout/HorizontalMultiLevelHierarchy"/>
    <dgm:cxn modelId="{32E8C862-43CC-411D-9CC0-69E5C902EA6B}" type="presOf" srcId="{E420C07E-0C2B-494B-A674-00862D860E7D}" destId="{BCB84B4F-1DCE-44D1-8CD0-F94A5DFBC128}" srcOrd="0" destOrd="0" presId="urn:microsoft.com/office/officeart/2008/layout/HorizontalMultiLevelHierarchy"/>
    <dgm:cxn modelId="{B5A57367-F2E3-4C02-A4B9-7C5DD2D43CF9}" srcId="{007A600A-7D57-4959-B739-2973A72A8E9D}" destId="{FF93C233-2EFF-4027-A526-6F3B6C5809B9}" srcOrd="0" destOrd="0" parTransId="{965F66F6-A018-4D44-83CA-74AA8771A29F}" sibTransId="{CF4635CC-294E-4239-8E26-039D12FB8E58}"/>
    <dgm:cxn modelId="{097BF368-24F6-4A59-98CE-8DBC5BA89650}" type="presOf" srcId="{8B6FBDCA-A87D-4102-9999-7654757879A9}" destId="{99E05E10-CF74-4DB6-A789-A32105F843F4}" srcOrd="0" destOrd="0" presId="urn:microsoft.com/office/officeart/2008/layout/HorizontalMultiLevelHierarchy"/>
    <dgm:cxn modelId="{88430D6B-8568-4ECC-9CA9-E9888E864126}" type="presOf" srcId="{B7D149DD-F20B-481D-821A-29B9ABD71ECE}" destId="{200F86CD-B6FF-4D50-94DB-5D581ED9A38E}" srcOrd="0" destOrd="0" presId="urn:microsoft.com/office/officeart/2008/layout/HorizontalMultiLevelHierarchy"/>
    <dgm:cxn modelId="{DCC62B6B-FAC5-46A1-A3D9-664D2478F841}" type="presOf" srcId="{2B766268-AD52-4EFC-A002-9DD280B75BFE}" destId="{DA4E719E-3812-413F-A4F6-92F09C8C42DC}" srcOrd="0" destOrd="0" presId="urn:microsoft.com/office/officeart/2008/layout/HorizontalMultiLevelHierarchy"/>
    <dgm:cxn modelId="{369D8D51-C123-4AAA-B002-800D0AEC35F0}" type="presOf" srcId="{176A394B-37C7-43C6-A7E6-27BEACF7B4E2}" destId="{FA2B3445-67E2-410D-8D05-5DC58F1525E7}" srcOrd="0" destOrd="0" presId="urn:microsoft.com/office/officeart/2008/layout/HorizontalMultiLevelHierarchy"/>
    <dgm:cxn modelId="{E504FD71-64C0-4727-BEF4-6A169A1C77EC}" type="presOf" srcId="{6646BEE4-C2C9-4550-A496-CAA4B9C8D7DD}" destId="{1667069F-ADED-43CA-AB70-638A5701AE8E}" srcOrd="0" destOrd="0" presId="urn:microsoft.com/office/officeart/2008/layout/HorizontalMultiLevelHierarchy"/>
    <dgm:cxn modelId="{1B036875-1D2A-47A4-9BAC-321EDE299239}" type="presOf" srcId="{93359823-D490-445A-90B3-994CA6DC956F}" destId="{762DF9D7-E913-4EE1-8113-18690DFA3CC9}" srcOrd="0" destOrd="0" presId="urn:microsoft.com/office/officeart/2008/layout/HorizontalMultiLevelHierarchy"/>
    <dgm:cxn modelId="{2177AA56-54C9-4541-AB4B-46071DED676D}" srcId="{FF93C233-2EFF-4027-A526-6F3B6C5809B9}" destId="{524EC309-40F0-4824-85D1-F54479C69E04}" srcOrd="0" destOrd="0" parTransId="{78DE63AC-4901-4E28-AE26-D52CD4BFD625}" sibTransId="{FDD76587-DB92-4814-A91E-F9106D39154C}"/>
    <dgm:cxn modelId="{A093CF58-390D-4370-BDC1-96FF450C7A35}" srcId="{FB386917-459E-4355-9635-8AD75DC87CC3}" destId="{AA57B24C-A1AA-4DE9-AE3F-BD2D1DD4403D}" srcOrd="0" destOrd="0" parTransId="{CDAA4CB8-EFDF-4BB9-97C4-422F266CF3E8}" sibTransId="{B133C82F-D540-4638-8591-D25934A168E7}"/>
    <dgm:cxn modelId="{E369647F-30AB-4DDE-A9AA-8EF7133C57F5}" type="presOf" srcId="{E420C07E-0C2B-494B-A674-00862D860E7D}" destId="{B37583C5-8E43-4895-A050-4470AF7D97B7}" srcOrd="1" destOrd="0" presId="urn:microsoft.com/office/officeart/2008/layout/HorizontalMultiLevelHierarchy"/>
    <dgm:cxn modelId="{7A24A683-22ED-4861-8E4E-4A825D200F68}" srcId="{78D9F479-BCED-42FE-B72B-D785B29F8E5F}" destId="{29EE3833-9E43-48D3-B113-AA5EE7B1BA81}" srcOrd="0" destOrd="0" parTransId="{E420C07E-0C2B-494B-A674-00862D860E7D}" sibTransId="{BDB813AC-FECA-46A2-A9E0-68457B596F34}"/>
    <dgm:cxn modelId="{52716084-D78F-4CA3-8F82-95E3BF2D8FE5}" type="presOf" srcId="{29EE3833-9E43-48D3-B113-AA5EE7B1BA81}" destId="{984657A6-56C4-4331-AE5F-3190A45197DB}" srcOrd="0" destOrd="0" presId="urn:microsoft.com/office/officeart/2008/layout/HorizontalMultiLevelHierarchy"/>
    <dgm:cxn modelId="{04EAA28C-1711-4BC8-AE2D-EC23BE786556}" srcId="{AA57B24C-A1AA-4DE9-AE3F-BD2D1DD4403D}" destId="{AE81D6B2-D883-4981-87D6-8D61D6FCB296}" srcOrd="1" destOrd="0" parTransId="{CF5B31F0-30BE-4F32-928D-7C0135675A36}" sibTransId="{E62E7DB6-BCFD-48E1-AE39-CDDA0D9BFA5A}"/>
    <dgm:cxn modelId="{5149A38E-B64A-4D62-8486-B49BECFE4B57}" type="presOf" srcId="{007A600A-7D57-4959-B739-2973A72A8E9D}" destId="{2525604E-8126-4FEE-B930-CB710CF6506E}" srcOrd="0" destOrd="0" presId="urn:microsoft.com/office/officeart/2008/layout/HorizontalMultiLevelHierarchy"/>
    <dgm:cxn modelId="{FB4D2B8F-7A54-4104-9974-B81B9011841B}" type="presOf" srcId="{B86C2C15-1211-4887-9CA8-821C3B2325CD}" destId="{2B3AF036-CADF-455D-A43C-E9CA3DD41166}" srcOrd="0" destOrd="0" presId="urn:microsoft.com/office/officeart/2008/layout/HorizontalMultiLevelHierarchy"/>
    <dgm:cxn modelId="{F9A319A8-9BE3-416C-8458-BE2476BA132F}" type="presOf" srcId="{AA57B24C-A1AA-4DE9-AE3F-BD2D1DD4403D}" destId="{2C6D046D-CBD5-4E1D-849A-2D10E78D4D7A}" srcOrd="0" destOrd="0" presId="urn:microsoft.com/office/officeart/2008/layout/HorizontalMultiLevelHierarchy"/>
    <dgm:cxn modelId="{E37099AB-502F-49E2-94B0-9735C074C55A}" type="presOf" srcId="{B86C2C15-1211-4887-9CA8-821C3B2325CD}" destId="{39ED1A22-CB93-4B57-A2CA-DBAE969DD50C}" srcOrd="1" destOrd="0" presId="urn:microsoft.com/office/officeart/2008/layout/HorizontalMultiLevelHierarchy"/>
    <dgm:cxn modelId="{BAE629B0-42EF-482A-AFEF-3A7E6711331F}" type="presOf" srcId="{FAF65E1D-4BA5-4978-BEE4-41C6D86B2910}" destId="{C84C90DD-E5BD-4001-96AF-9BD79D046BED}" srcOrd="0" destOrd="0" presId="urn:microsoft.com/office/officeart/2008/layout/HorizontalMultiLevelHierarchy"/>
    <dgm:cxn modelId="{FBBE0EC4-EBF1-4DB3-AC2B-C4D4CF9C2E0A}" type="presOf" srcId="{FB386917-459E-4355-9635-8AD75DC87CC3}" destId="{CE28770D-D617-4222-86C9-80CBE9CD1278}" srcOrd="0" destOrd="0" presId="urn:microsoft.com/office/officeart/2008/layout/HorizontalMultiLevelHierarchy"/>
    <dgm:cxn modelId="{A78EF6C5-A068-4BFC-8A25-A47BF5FA45C8}" type="presOf" srcId="{19569EA2-2F37-422C-8059-8382E1D9C944}" destId="{8C2E54EC-CE76-491E-BB74-AFEADE4A0F54}" srcOrd="1" destOrd="0" presId="urn:microsoft.com/office/officeart/2008/layout/HorizontalMultiLevelHierarchy"/>
    <dgm:cxn modelId="{254FF8CC-40F9-4DD4-A4A0-D721916DD26C}" type="presOf" srcId="{97589B62-9AD6-4CFD-AF17-4246BB48AD60}" destId="{0A9B302F-20F2-4D11-A53D-D9E61F03B7EA}" srcOrd="0" destOrd="0" presId="urn:microsoft.com/office/officeart/2008/layout/HorizontalMultiLevelHierarchy"/>
    <dgm:cxn modelId="{150167CE-0DCA-4DCA-8780-3D632131AC54}" type="presOf" srcId="{FF93C233-2EFF-4027-A526-6F3B6C5809B9}" destId="{EF71FB34-76D4-4E03-B762-F7C261593240}" srcOrd="0" destOrd="0" presId="urn:microsoft.com/office/officeart/2008/layout/HorizontalMultiLevelHierarchy"/>
    <dgm:cxn modelId="{883E2ECF-9911-48DB-BA27-892B0DC6C486}" type="presOf" srcId="{965F66F6-A018-4D44-83CA-74AA8771A29F}" destId="{82480D07-8379-44B1-A7F0-B64C49CB466A}" srcOrd="1" destOrd="0" presId="urn:microsoft.com/office/officeart/2008/layout/HorizontalMultiLevelHierarchy"/>
    <dgm:cxn modelId="{1565B2DC-4548-4581-A264-F9E7690AEC96}" srcId="{176A394B-37C7-43C6-A7E6-27BEACF7B4E2}" destId="{7F2425ED-F130-441D-8105-D03B5E21A664}" srcOrd="1" destOrd="0" parTransId="{2B766268-AD52-4EFC-A002-9DD280B75BFE}" sibTransId="{7CDDCD72-F167-4C19-A2AD-8628416AD020}"/>
    <dgm:cxn modelId="{90FC1AE0-B41C-420A-A4A0-C2C4B9AA050A}" srcId="{FB386917-459E-4355-9635-8AD75DC87CC3}" destId="{78D9F479-BCED-42FE-B72B-D785B29F8E5F}" srcOrd="1" destOrd="0" parTransId="{57CEC6AE-FF6F-4BC2-B1E2-80A9B123748A}" sibTransId="{4DA313E2-E378-4443-A0AB-9C724E773C68}"/>
    <dgm:cxn modelId="{C9A12AED-7904-429C-A4AA-185075F030CA}" type="presOf" srcId="{CF5B31F0-30BE-4F32-928D-7C0135675A36}" destId="{01D89D34-819B-44BB-8D5C-263AB8A7A290}" srcOrd="0" destOrd="0" presId="urn:microsoft.com/office/officeart/2008/layout/HorizontalMultiLevelHierarchy"/>
    <dgm:cxn modelId="{75C145ED-CFA0-4068-B0A1-B726DECFC32A}" type="presOf" srcId="{7F2425ED-F130-441D-8105-D03B5E21A664}" destId="{4109B344-EBE8-4CE7-B24F-37F9A2A49FE9}" srcOrd="0" destOrd="0" presId="urn:microsoft.com/office/officeart/2008/layout/HorizontalMultiLevelHierarchy"/>
    <dgm:cxn modelId="{0399C1ED-3750-4C2E-BF41-729E68508825}" type="presOf" srcId="{965F66F6-A018-4D44-83CA-74AA8771A29F}" destId="{61F23459-1DFB-413A-9D3C-96533B30A1E8}" srcOrd="0" destOrd="0" presId="urn:microsoft.com/office/officeart/2008/layout/HorizontalMultiLevelHierarchy"/>
    <dgm:cxn modelId="{7659E5EE-93AA-4A4D-B379-77A91BCA896C}" type="presOf" srcId="{496699DC-705F-4C5B-9055-B82916AEBF44}" destId="{41585C36-D26B-40EC-82BA-3CBC73EE11E6}" srcOrd="0" destOrd="0" presId="urn:microsoft.com/office/officeart/2008/layout/HorizontalMultiLevelHierarchy"/>
    <dgm:cxn modelId="{37A6C4EF-BC27-4283-A07A-9B79EB3415DB}" type="presOf" srcId="{78DE63AC-4901-4E28-AE26-D52CD4BFD625}" destId="{E0D87E8F-04DD-47D3-A4C4-5CECA1463D5D}" srcOrd="1" destOrd="0" presId="urn:microsoft.com/office/officeart/2008/layout/HorizontalMultiLevelHierarchy"/>
    <dgm:cxn modelId="{29167DF8-467B-4A16-8A73-E26AFA366B34}" type="presOf" srcId="{78D9F479-BCED-42FE-B72B-D785B29F8E5F}" destId="{E8679DD5-CC41-4648-9CD1-BA5470CC6949}" srcOrd="0" destOrd="0" presId="urn:microsoft.com/office/officeart/2008/layout/HorizontalMultiLevelHierarchy"/>
    <dgm:cxn modelId="{151CFDF8-E70D-43E9-ADE8-1C9BEF3F1B15}" type="presOf" srcId="{97589B62-9AD6-4CFD-AF17-4246BB48AD60}" destId="{B1855EE9-42A7-47F7-9281-01C1833823AB}" srcOrd="1" destOrd="0" presId="urn:microsoft.com/office/officeart/2008/layout/HorizontalMultiLevelHierarchy"/>
    <dgm:cxn modelId="{D89C98FB-5BD5-4DA9-907F-0351B1E80088}" srcId="{FF93C233-2EFF-4027-A526-6F3B6C5809B9}" destId="{8B6FBDCA-A87D-4102-9999-7654757879A9}" srcOrd="1" destOrd="0" parTransId="{496699DC-705F-4C5B-9055-B82916AEBF44}" sibTransId="{FF54E1E1-0626-41AD-A6E1-8487930AD5EE}"/>
    <dgm:cxn modelId="{8E894AFC-F526-4A09-858F-070DA8D641BB}" type="presOf" srcId="{CDAA4CB8-EFDF-4BB9-97C4-422F266CF3E8}" destId="{B7DC6630-2DB5-4E4A-90C1-4E7DCBCCBB12}" srcOrd="0" destOrd="0" presId="urn:microsoft.com/office/officeart/2008/layout/HorizontalMultiLevelHierarchy"/>
    <dgm:cxn modelId="{A7A3C2FF-4A25-4080-A46B-520C91E05C93}" type="presOf" srcId="{2B766268-AD52-4EFC-A002-9DD280B75BFE}" destId="{8937030B-54BE-4C74-943F-3F264D794691}" srcOrd="1" destOrd="0" presId="urn:microsoft.com/office/officeart/2008/layout/HorizontalMultiLevelHierarchy"/>
    <dgm:cxn modelId="{03122267-47A1-47E7-8708-20B20A7182F3}" type="presParOf" srcId="{157A2AFD-71FE-4124-8EC5-C5EA1EAFA267}" destId="{845A6B97-4F4C-4095-8F9B-20B1579A4E8A}" srcOrd="0" destOrd="0" presId="urn:microsoft.com/office/officeart/2008/layout/HorizontalMultiLevelHierarchy"/>
    <dgm:cxn modelId="{6E39AEBC-E767-4888-A407-A425EB54E429}" type="presParOf" srcId="{845A6B97-4F4C-4095-8F9B-20B1579A4E8A}" destId="{2525604E-8126-4FEE-B930-CB710CF6506E}" srcOrd="0" destOrd="0" presId="urn:microsoft.com/office/officeart/2008/layout/HorizontalMultiLevelHierarchy"/>
    <dgm:cxn modelId="{1EADC55C-CA55-481D-8CC6-12583BA98DDE}" type="presParOf" srcId="{845A6B97-4F4C-4095-8F9B-20B1579A4E8A}" destId="{9571C7B4-16F3-4E1B-87B4-4FCCA0ACDCCB}" srcOrd="1" destOrd="0" presId="urn:microsoft.com/office/officeart/2008/layout/HorizontalMultiLevelHierarchy"/>
    <dgm:cxn modelId="{F016707A-A8E1-4739-99D7-4EC130EAFB74}" type="presParOf" srcId="{9571C7B4-16F3-4E1B-87B4-4FCCA0ACDCCB}" destId="{61F23459-1DFB-413A-9D3C-96533B30A1E8}" srcOrd="0" destOrd="0" presId="urn:microsoft.com/office/officeart/2008/layout/HorizontalMultiLevelHierarchy"/>
    <dgm:cxn modelId="{FF5BE26C-E89B-4D3F-A140-69425F3D37B2}" type="presParOf" srcId="{61F23459-1DFB-413A-9D3C-96533B30A1E8}" destId="{82480D07-8379-44B1-A7F0-B64C49CB466A}" srcOrd="0" destOrd="0" presId="urn:microsoft.com/office/officeart/2008/layout/HorizontalMultiLevelHierarchy"/>
    <dgm:cxn modelId="{1CE2F401-68BD-4CB6-8522-EBF477FA278A}" type="presParOf" srcId="{9571C7B4-16F3-4E1B-87B4-4FCCA0ACDCCB}" destId="{D7E2B60D-17D8-4E23-894F-F7232A85F5DB}" srcOrd="1" destOrd="0" presId="urn:microsoft.com/office/officeart/2008/layout/HorizontalMultiLevelHierarchy"/>
    <dgm:cxn modelId="{4DB123C0-CC57-40C8-A089-4F97DA542593}" type="presParOf" srcId="{D7E2B60D-17D8-4E23-894F-F7232A85F5DB}" destId="{EF71FB34-76D4-4E03-B762-F7C261593240}" srcOrd="0" destOrd="0" presId="urn:microsoft.com/office/officeart/2008/layout/HorizontalMultiLevelHierarchy"/>
    <dgm:cxn modelId="{A9FA4759-4459-4C43-A9BA-458E0E616076}" type="presParOf" srcId="{D7E2B60D-17D8-4E23-894F-F7232A85F5DB}" destId="{5251FAC3-B3A2-49C5-81BF-22E019F036F6}" srcOrd="1" destOrd="0" presId="urn:microsoft.com/office/officeart/2008/layout/HorizontalMultiLevelHierarchy"/>
    <dgm:cxn modelId="{E09E7708-E2AA-4273-9D89-60BF85E932C7}" type="presParOf" srcId="{5251FAC3-B3A2-49C5-81BF-22E019F036F6}" destId="{9AA09243-67E4-446C-B5D7-C6A42C1E7126}" srcOrd="0" destOrd="0" presId="urn:microsoft.com/office/officeart/2008/layout/HorizontalMultiLevelHierarchy"/>
    <dgm:cxn modelId="{C960F482-3DE5-4BA8-9776-5FD0A9E9B294}" type="presParOf" srcId="{9AA09243-67E4-446C-B5D7-C6A42C1E7126}" destId="{E0D87E8F-04DD-47D3-A4C4-5CECA1463D5D}" srcOrd="0" destOrd="0" presId="urn:microsoft.com/office/officeart/2008/layout/HorizontalMultiLevelHierarchy"/>
    <dgm:cxn modelId="{66B91E23-ECB6-45CD-A9FE-6D0691A0D0A1}" type="presParOf" srcId="{5251FAC3-B3A2-49C5-81BF-22E019F036F6}" destId="{39097CEE-2E60-44A2-BD0F-B84121AD5E22}" srcOrd="1" destOrd="0" presId="urn:microsoft.com/office/officeart/2008/layout/HorizontalMultiLevelHierarchy"/>
    <dgm:cxn modelId="{32C0A61F-5156-4A7D-A9D8-51C8886128FC}" type="presParOf" srcId="{39097CEE-2E60-44A2-BD0F-B84121AD5E22}" destId="{DE9FDCEF-7633-41A8-ABB5-6D3AAC9A5DFB}" srcOrd="0" destOrd="0" presId="urn:microsoft.com/office/officeart/2008/layout/HorizontalMultiLevelHierarchy"/>
    <dgm:cxn modelId="{58685519-9674-41D0-85F8-5D6AFF58EEB6}" type="presParOf" srcId="{39097CEE-2E60-44A2-BD0F-B84121AD5E22}" destId="{5A8E3402-AC99-4FD4-BD2F-A5F98508DA6F}" srcOrd="1" destOrd="0" presId="urn:microsoft.com/office/officeart/2008/layout/HorizontalMultiLevelHierarchy"/>
    <dgm:cxn modelId="{051D97E4-E73F-4DE1-8DC5-3E3E01D8B057}" type="presParOf" srcId="{5251FAC3-B3A2-49C5-81BF-22E019F036F6}" destId="{41585C36-D26B-40EC-82BA-3CBC73EE11E6}" srcOrd="2" destOrd="0" presId="urn:microsoft.com/office/officeart/2008/layout/HorizontalMultiLevelHierarchy"/>
    <dgm:cxn modelId="{621D40EB-449F-431D-BE65-CB3B404C0C5A}" type="presParOf" srcId="{41585C36-D26B-40EC-82BA-3CBC73EE11E6}" destId="{C8C83DCB-9CA6-4997-8D50-C33B53269E15}" srcOrd="0" destOrd="0" presId="urn:microsoft.com/office/officeart/2008/layout/HorizontalMultiLevelHierarchy"/>
    <dgm:cxn modelId="{A86194A5-C98C-46A5-8BAA-A081FCBE19CC}" type="presParOf" srcId="{5251FAC3-B3A2-49C5-81BF-22E019F036F6}" destId="{DA495295-B846-4162-B3FA-7C4E8AC98BAD}" srcOrd="3" destOrd="0" presId="urn:microsoft.com/office/officeart/2008/layout/HorizontalMultiLevelHierarchy"/>
    <dgm:cxn modelId="{9703D9A5-6E51-405F-B809-3C87BE542BF2}" type="presParOf" srcId="{DA495295-B846-4162-B3FA-7C4E8AC98BAD}" destId="{99E05E10-CF74-4DB6-A789-A32105F843F4}" srcOrd="0" destOrd="0" presId="urn:microsoft.com/office/officeart/2008/layout/HorizontalMultiLevelHierarchy"/>
    <dgm:cxn modelId="{68DB94B1-D056-4DD2-B9F1-DF72D7960D47}" type="presParOf" srcId="{DA495295-B846-4162-B3FA-7C4E8AC98BAD}" destId="{DB72B4D2-532E-480C-B6A2-CFB81E7AD84E}" srcOrd="1" destOrd="0" presId="urn:microsoft.com/office/officeart/2008/layout/HorizontalMultiLevelHierarchy"/>
    <dgm:cxn modelId="{59ECB8F7-0AD1-4713-9BB0-B09676E1DEAB}" type="presParOf" srcId="{DB72B4D2-532E-480C-B6A2-CFB81E7AD84E}" destId="{2B3AF036-CADF-455D-A43C-E9CA3DD41166}" srcOrd="0" destOrd="0" presId="urn:microsoft.com/office/officeart/2008/layout/HorizontalMultiLevelHierarchy"/>
    <dgm:cxn modelId="{E42B60C3-D010-4939-BE22-76EDB6ACB48C}" type="presParOf" srcId="{2B3AF036-CADF-455D-A43C-E9CA3DD41166}" destId="{39ED1A22-CB93-4B57-A2CA-DBAE969DD50C}" srcOrd="0" destOrd="0" presId="urn:microsoft.com/office/officeart/2008/layout/HorizontalMultiLevelHierarchy"/>
    <dgm:cxn modelId="{A9C6CB0D-B9A8-4638-90D7-8D854A82D436}" type="presParOf" srcId="{DB72B4D2-532E-480C-B6A2-CFB81E7AD84E}" destId="{77427A5E-931F-4EBF-BEEA-F7F0AC1F49C0}" srcOrd="1" destOrd="0" presId="urn:microsoft.com/office/officeart/2008/layout/HorizontalMultiLevelHierarchy"/>
    <dgm:cxn modelId="{9ACFB96B-DA71-40FF-8A72-B3C3A4EC7C6B}" type="presParOf" srcId="{77427A5E-931F-4EBF-BEEA-F7F0AC1F49C0}" destId="{C84C90DD-E5BD-4001-96AF-9BD79D046BED}" srcOrd="0" destOrd="0" presId="urn:microsoft.com/office/officeart/2008/layout/HorizontalMultiLevelHierarchy"/>
    <dgm:cxn modelId="{0744AD23-E581-40B5-9B99-881BF6EC70C8}" type="presParOf" srcId="{77427A5E-931F-4EBF-BEEA-F7F0AC1F49C0}" destId="{8BA7DBDE-6F55-4A9C-BAEA-B86910AC79B9}" srcOrd="1" destOrd="0" presId="urn:microsoft.com/office/officeart/2008/layout/HorizontalMultiLevelHierarchy"/>
    <dgm:cxn modelId="{2B258CE0-CBFD-4FBA-B914-8F0F66AA49EF}" type="presParOf" srcId="{DB72B4D2-532E-480C-B6A2-CFB81E7AD84E}" destId="{450508AE-5D4F-44EB-958C-31AF759D63C4}" srcOrd="2" destOrd="0" presId="urn:microsoft.com/office/officeart/2008/layout/HorizontalMultiLevelHierarchy"/>
    <dgm:cxn modelId="{5D44D514-7CA4-46A8-9FA1-F5BD24C4CE98}" type="presParOf" srcId="{450508AE-5D4F-44EB-958C-31AF759D63C4}" destId="{8C2E54EC-CE76-491E-BB74-AFEADE4A0F54}" srcOrd="0" destOrd="0" presId="urn:microsoft.com/office/officeart/2008/layout/HorizontalMultiLevelHierarchy"/>
    <dgm:cxn modelId="{C53302FD-87EF-4149-919C-F5AB11A66867}" type="presParOf" srcId="{DB72B4D2-532E-480C-B6A2-CFB81E7AD84E}" destId="{48CFB565-4BFB-48C1-8ADC-57E5CC49C2D8}" srcOrd="3" destOrd="0" presId="urn:microsoft.com/office/officeart/2008/layout/HorizontalMultiLevelHierarchy"/>
    <dgm:cxn modelId="{6E91B735-4DC7-473A-9A4E-5DC44695976B}" type="presParOf" srcId="{48CFB565-4BFB-48C1-8ADC-57E5CC49C2D8}" destId="{CE28770D-D617-4222-86C9-80CBE9CD1278}" srcOrd="0" destOrd="0" presId="urn:microsoft.com/office/officeart/2008/layout/HorizontalMultiLevelHierarchy"/>
    <dgm:cxn modelId="{403B8982-3384-491A-AF0D-30D0E061BBC6}" type="presParOf" srcId="{48CFB565-4BFB-48C1-8ADC-57E5CC49C2D8}" destId="{A308DA19-3490-4FAB-A6F6-DF1E07E47A2B}" srcOrd="1" destOrd="0" presId="urn:microsoft.com/office/officeart/2008/layout/HorizontalMultiLevelHierarchy"/>
    <dgm:cxn modelId="{1D12A764-0CE3-44DE-B9BD-B14D08077544}" type="presParOf" srcId="{A308DA19-3490-4FAB-A6F6-DF1E07E47A2B}" destId="{B7DC6630-2DB5-4E4A-90C1-4E7DCBCCBB12}" srcOrd="0" destOrd="0" presId="urn:microsoft.com/office/officeart/2008/layout/HorizontalMultiLevelHierarchy"/>
    <dgm:cxn modelId="{BA7A8793-19BC-4B5F-B24C-4C2CC94E01C4}" type="presParOf" srcId="{B7DC6630-2DB5-4E4A-90C1-4E7DCBCCBB12}" destId="{452C5A5F-CC0A-4496-B67A-4C7D95EB368C}" srcOrd="0" destOrd="0" presId="urn:microsoft.com/office/officeart/2008/layout/HorizontalMultiLevelHierarchy"/>
    <dgm:cxn modelId="{1817663D-6893-4C8A-A55A-A233F3EE3C82}" type="presParOf" srcId="{A308DA19-3490-4FAB-A6F6-DF1E07E47A2B}" destId="{976F5B31-23FF-4D4A-BA39-20C4F30B1A7A}" srcOrd="1" destOrd="0" presId="urn:microsoft.com/office/officeart/2008/layout/HorizontalMultiLevelHierarchy"/>
    <dgm:cxn modelId="{D9C60C28-CFA2-49E5-93D1-C167C86BE91C}" type="presParOf" srcId="{976F5B31-23FF-4D4A-BA39-20C4F30B1A7A}" destId="{2C6D046D-CBD5-4E1D-849A-2D10E78D4D7A}" srcOrd="0" destOrd="0" presId="urn:microsoft.com/office/officeart/2008/layout/HorizontalMultiLevelHierarchy"/>
    <dgm:cxn modelId="{3DED8CF3-CBE4-4E49-AA9C-13BD9572E466}" type="presParOf" srcId="{976F5B31-23FF-4D4A-BA39-20C4F30B1A7A}" destId="{163F9CF8-2A8B-489D-B5C7-426314AD4AAE}" srcOrd="1" destOrd="0" presId="urn:microsoft.com/office/officeart/2008/layout/HorizontalMultiLevelHierarchy"/>
    <dgm:cxn modelId="{6A569CD8-1D34-48C5-8B01-C29846069645}" type="presParOf" srcId="{163F9CF8-2A8B-489D-B5C7-426314AD4AAE}" destId="{200F86CD-B6FF-4D50-94DB-5D581ED9A38E}" srcOrd="0" destOrd="0" presId="urn:microsoft.com/office/officeart/2008/layout/HorizontalMultiLevelHierarchy"/>
    <dgm:cxn modelId="{9F602940-8B35-43B3-92B9-1F7AAA071262}" type="presParOf" srcId="{200F86CD-B6FF-4D50-94DB-5D581ED9A38E}" destId="{3491C981-F087-435A-893C-29191E08C79E}" srcOrd="0" destOrd="0" presId="urn:microsoft.com/office/officeart/2008/layout/HorizontalMultiLevelHierarchy"/>
    <dgm:cxn modelId="{4EC42B61-608D-49BC-BFAB-D56D54FADE89}" type="presParOf" srcId="{163F9CF8-2A8B-489D-B5C7-426314AD4AAE}" destId="{017A1CBE-D946-42FB-8736-74D8D82BE3F9}" srcOrd="1" destOrd="0" presId="urn:microsoft.com/office/officeart/2008/layout/HorizontalMultiLevelHierarchy"/>
    <dgm:cxn modelId="{3437E73F-9C75-4E35-BA75-72386E33967E}" type="presParOf" srcId="{017A1CBE-D946-42FB-8736-74D8D82BE3F9}" destId="{1667069F-ADED-43CA-AB70-638A5701AE8E}" srcOrd="0" destOrd="0" presId="urn:microsoft.com/office/officeart/2008/layout/HorizontalMultiLevelHierarchy"/>
    <dgm:cxn modelId="{6F12ECC8-916E-41FB-9231-612C9BF39C47}" type="presParOf" srcId="{017A1CBE-D946-42FB-8736-74D8D82BE3F9}" destId="{8F9B6C7F-97D7-40C1-AC4C-516C02505ED2}" srcOrd="1" destOrd="0" presId="urn:microsoft.com/office/officeart/2008/layout/HorizontalMultiLevelHierarchy"/>
    <dgm:cxn modelId="{DC593067-4D03-49A4-B117-8BE6D24EC1E1}" type="presParOf" srcId="{163F9CF8-2A8B-489D-B5C7-426314AD4AAE}" destId="{01D89D34-819B-44BB-8D5C-263AB8A7A290}" srcOrd="2" destOrd="0" presId="urn:microsoft.com/office/officeart/2008/layout/HorizontalMultiLevelHierarchy"/>
    <dgm:cxn modelId="{214606AE-7D66-4972-8B39-D17EDC23BBCE}" type="presParOf" srcId="{01D89D34-819B-44BB-8D5C-263AB8A7A290}" destId="{18021D87-8B91-465D-A422-531E106B0C1F}" srcOrd="0" destOrd="0" presId="urn:microsoft.com/office/officeart/2008/layout/HorizontalMultiLevelHierarchy"/>
    <dgm:cxn modelId="{91A58506-5115-4916-BBB9-8429609A435C}" type="presParOf" srcId="{163F9CF8-2A8B-489D-B5C7-426314AD4AAE}" destId="{86DF3C6E-7988-41F6-98B3-2209E68D97E1}" srcOrd="3" destOrd="0" presId="urn:microsoft.com/office/officeart/2008/layout/HorizontalMultiLevelHierarchy"/>
    <dgm:cxn modelId="{E49CFD41-BCAE-4372-85C3-F3CE00839BB0}" type="presParOf" srcId="{86DF3C6E-7988-41F6-98B3-2209E68D97E1}" destId="{B859720B-7C90-4AB9-80A0-2B301DC038F0}" srcOrd="0" destOrd="0" presId="urn:microsoft.com/office/officeart/2008/layout/HorizontalMultiLevelHierarchy"/>
    <dgm:cxn modelId="{0EA748D7-0326-4C82-9713-5AA744C50D19}" type="presParOf" srcId="{86DF3C6E-7988-41F6-98B3-2209E68D97E1}" destId="{10D90085-FF19-4242-8907-86BDDB99B5A9}" srcOrd="1" destOrd="0" presId="urn:microsoft.com/office/officeart/2008/layout/HorizontalMultiLevelHierarchy"/>
    <dgm:cxn modelId="{B2B6A253-A0E4-45F4-9F9A-26215293CAC1}" type="presParOf" srcId="{A308DA19-3490-4FAB-A6F6-DF1E07E47A2B}" destId="{27AB5996-9FC0-46D1-B93E-73BA513D7B5B}" srcOrd="2" destOrd="0" presId="urn:microsoft.com/office/officeart/2008/layout/HorizontalMultiLevelHierarchy"/>
    <dgm:cxn modelId="{AE336FB1-84FD-4675-A9B9-03B6302FC152}" type="presParOf" srcId="{27AB5996-9FC0-46D1-B93E-73BA513D7B5B}" destId="{A8B39904-DF98-471B-AAF8-B2EE43A13DD8}" srcOrd="0" destOrd="0" presId="urn:microsoft.com/office/officeart/2008/layout/HorizontalMultiLevelHierarchy"/>
    <dgm:cxn modelId="{FB3E4A8C-AB57-41CD-A644-CEF9C4A9058A}" type="presParOf" srcId="{A308DA19-3490-4FAB-A6F6-DF1E07E47A2B}" destId="{296C3F4E-3C8C-4B02-A962-46E2A8DDCE79}" srcOrd="3" destOrd="0" presId="urn:microsoft.com/office/officeart/2008/layout/HorizontalMultiLevelHierarchy"/>
    <dgm:cxn modelId="{FA150548-FA0D-4A81-8D31-411CBB8E8902}" type="presParOf" srcId="{296C3F4E-3C8C-4B02-A962-46E2A8DDCE79}" destId="{E8679DD5-CC41-4648-9CD1-BA5470CC6949}" srcOrd="0" destOrd="0" presId="urn:microsoft.com/office/officeart/2008/layout/HorizontalMultiLevelHierarchy"/>
    <dgm:cxn modelId="{B36905F4-D453-42C2-90FE-A2762D468713}" type="presParOf" srcId="{296C3F4E-3C8C-4B02-A962-46E2A8DDCE79}" destId="{56CDD89C-699B-421B-BC76-2CF0DC67246A}" srcOrd="1" destOrd="0" presId="urn:microsoft.com/office/officeart/2008/layout/HorizontalMultiLevelHierarchy"/>
    <dgm:cxn modelId="{E3E89E91-25A6-4C70-9C9F-A97E2C3C32EB}" type="presParOf" srcId="{56CDD89C-699B-421B-BC76-2CF0DC67246A}" destId="{BCB84B4F-1DCE-44D1-8CD0-F94A5DFBC128}" srcOrd="0" destOrd="0" presId="urn:microsoft.com/office/officeart/2008/layout/HorizontalMultiLevelHierarchy"/>
    <dgm:cxn modelId="{393BF413-4E2E-40E5-B21E-EFE63554DB87}" type="presParOf" srcId="{BCB84B4F-1DCE-44D1-8CD0-F94A5DFBC128}" destId="{B37583C5-8E43-4895-A050-4470AF7D97B7}" srcOrd="0" destOrd="0" presId="urn:microsoft.com/office/officeart/2008/layout/HorizontalMultiLevelHierarchy"/>
    <dgm:cxn modelId="{8164A244-706C-46BF-9B88-DD956D2BA0AB}" type="presParOf" srcId="{56CDD89C-699B-421B-BC76-2CF0DC67246A}" destId="{56DC1D2F-8C8E-4BCD-B516-06C1B00A55D1}" srcOrd="1" destOrd="0" presId="urn:microsoft.com/office/officeart/2008/layout/HorizontalMultiLevelHierarchy"/>
    <dgm:cxn modelId="{0A4E677A-FDA2-41C8-92EE-48C741932F90}" type="presParOf" srcId="{56DC1D2F-8C8E-4BCD-B516-06C1B00A55D1}" destId="{984657A6-56C4-4331-AE5F-3190A45197DB}" srcOrd="0" destOrd="0" presId="urn:microsoft.com/office/officeart/2008/layout/HorizontalMultiLevelHierarchy"/>
    <dgm:cxn modelId="{36F20D77-9AFC-4D2E-9764-936AD7C9D593}" type="presParOf" srcId="{56DC1D2F-8C8E-4BCD-B516-06C1B00A55D1}" destId="{DD01A048-783D-4BB0-A528-1CD917958EBD}" srcOrd="1" destOrd="0" presId="urn:microsoft.com/office/officeart/2008/layout/HorizontalMultiLevelHierarchy"/>
    <dgm:cxn modelId="{A34178BB-32FE-4A64-B662-43791620A006}" type="presParOf" srcId="{9571C7B4-16F3-4E1B-87B4-4FCCA0ACDCCB}" destId="{0A9B302F-20F2-4D11-A53D-D9E61F03B7EA}" srcOrd="2" destOrd="0" presId="urn:microsoft.com/office/officeart/2008/layout/HorizontalMultiLevelHierarchy"/>
    <dgm:cxn modelId="{D40662E4-0E05-48B6-8770-EAF96F375D3D}" type="presParOf" srcId="{0A9B302F-20F2-4D11-A53D-D9E61F03B7EA}" destId="{B1855EE9-42A7-47F7-9281-01C1833823AB}" srcOrd="0" destOrd="0" presId="urn:microsoft.com/office/officeart/2008/layout/HorizontalMultiLevelHierarchy"/>
    <dgm:cxn modelId="{5CEAA396-6ABD-45F7-BDA4-7DCBA482DA69}" type="presParOf" srcId="{9571C7B4-16F3-4E1B-87B4-4FCCA0ACDCCB}" destId="{29664294-26E4-4E6A-8B9B-209E7853318D}" srcOrd="3" destOrd="0" presId="urn:microsoft.com/office/officeart/2008/layout/HorizontalMultiLevelHierarchy"/>
    <dgm:cxn modelId="{34EB0970-8D51-4AB5-BA00-3272086A8C46}" type="presParOf" srcId="{29664294-26E4-4E6A-8B9B-209E7853318D}" destId="{FA2B3445-67E2-410D-8D05-5DC58F1525E7}" srcOrd="0" destOrd="0" presId="urn:microsoft.com/office/officeart/2008/layout/HorizontalMultiLevelHierarchy"/>
    <dgm:cxn modelId="{0755C697-0C76-4A22-B0EE-DE319A3BCA6E}" type="presParOf" srcId="{29664294-26E4-4E6A-8B9B-209E7853318D}" destId="{E7A96D07-5A8A-4199-93A0-7FFAEF8D308F}" srcOrd="1" destOrd="0" presId="urn:microsoft.com/office/officeart/2008/layout/HorizontalMultiLevelHierarchy"/>
    <dgm:cxn modelId="{E3959C55-2067-4F7F-879B-8B4E39E2DCDB}" type="presParOf" srcId="{E7A96D07-5A8A-4199-93A0-7FFAEF8D308F}" destId="{762DF9D7-E913-4EE1-8113-18690DFA3CC9}" srcOrd="0" destOrd="0" presId="urn:microsoft.com/office/officeart/2008/layout/HorizontalMultiLevelHierarchy"/>
    <dgm:cxn modelId="{EF8DDB3E-C7A4-432C-A21C-FC54F65ECBD4}" type="presParOf" srcId="{762DF9D7-E913-4EE1-8113-18690DFA3CC9}" destId="{53A0DD6D-2A94-49A4-A40D-D9A868F70427}" srcOrd="0" destOrd="0" presId="urn:microsoft.com/office/officeart/2008/layout/HorizontalMultiLevelHierarchy"/>
    <dgm:cxn modelId="{38ADEF4E-BA1F-4280-99BF-723B824CA4F3}" type="presParOf" srcId="{E7A96D07-5A8A-4199-93A0-7FFAEF8D308F}" destId="{390549F5-022D-400E-9A9E-7268AC9AF773}" srcOrd="1" destOrd="0" presId="urn:microsoft.com/office/officeart/2008/layout/HorizontalMultiLevelHierarchy"/>
    <dgm:cxn modelId="{19A478B3-7864-45B2-BE3A-F514ACE1C8DC}" type="presParOf" srcId="{390549F5-022D-400E-9A9E-7268AC9AF773}" destId="{4562B941-A23C-46BB-A961-5B9E5B750917}" srcOrd="0" destOrd="0" presId="urn:microsoft.com/office/officeart/2008/layout/HorizontalMultiLevelHierarchy"/>
    <dgm:cxn modelId="{7D6CE974-DA84-4591-8903-0FFAA0C534AF}" type="presParOf" srcId="{390549F5-022D-400E-9A9E-7268AC9AF773}" destId="{DBE1FC8A-E16C-4DD0-973E-DE397BB00229}" srcOrd="1" destOrd="0" presId="urn:microsoft.com/office/officeart/2008/layout/HorizontalMultiLevelHierarchy"/>
    <dgm:cxn modelId="{E7432F7D-81DE-4A62-B64C-CDEEEC205ECE}" type="presParOf" srcId="{E7A96D07-5A8A-4199-93A0-7FFAEF8D308F}" destId="{DA4E719E-3812-413F-A4F6-92F09C8C42DC}" srcOrd="2" destOrd="0" presId="urn:microsoft.com/office/officeart/2008/layout/HorizontalMultiLevelHierarchy"/>
    <dgm:cxn modelId="{39E8FE82-55D6-4A33-BDC0-A988A65896AE}" type="presParOf" srcId="{DA4E719E-3812-413F-A4F6-92F09C8C42DC}" destId="{8937030B-54BE-4C74-943F-3F264D794691}" srcOrd="0" destOrd="0" presId="urn:microsoft.com/office/officeart/2008/layout/HorizontalMultiLevelHierarchy"/>
    <dgm:cxn modelId="{6FBEF0B2-6EBC-46FB-BA48-CE342E6AF8AF}" type="presParOf" srcId="{E7A96D07-5A8A-4199-93A0-7FFAEF8D308F}" destId="{2091A0CC-8652-4E46-A447-AA01BAE316F8}" srcOrd="3" destOrd="0" presId="urn:microsoft.com/office/officeart/2008/layout/HorizontalMultiLevelHierarchy"/>
    <dgm:cxn modelId="{936E18FC-2251-461E-B4CE-A970FAD8AEB3}" type="presParOf" srcId="{2091A0CC-8652-4E46-A447-AA01BAE316F8}" destId="{4109B344-EBE8-4CE7-B24F-37F9A2A49FE9}" srcOrd="0" destOrd="0" presId="urn:microsoft.com/office/officeart/2008/layout/HorizontalMultiLevelHierarchy"/>
    <dgm:cxn modelId="{04C11069-3FC3-458D-8661-49DC05465CAD}" type="presParOf" srcId="{2091A0CC-8652-4E46-A447-AA01BAE316F8}" destId="{1B5133F8-3260-42A1-B976-30BE28443B4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FACDF-8EAB-4D6E-A1E2-D91B60B08900}">
      <dsp:nvSpPr>
        <dsp:cNvPr id="0" name=""/>
        <dsp:cNvSpPr/>
      </dsp:nvSpPr>
      <dsp:spPr>
        <a:xfrm>
          <a:off x="-5973401" y="-914062"/>
          <a:ext cx="7111047" cy="7111047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85BBE-C45B-43F4-ACF1-B21FEE53ECBA}">
      <dsp:nvSpPr>
        <dsp:cNvPr id="0" name=""/>
        <dsp:cNvSpPr/>
      </dsp:nvSpPr>
      <dsp:spPr>
        <a:xfrm>
          <a:off x="595436" y="406151"/>
          <a:ext cx="10427003" cy="8127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0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 1. Uruchomienia wsparcia przygotowawczego w ramach PROW 2014–2020 na stworzenie nowych LSR, które będą realizowane w kolejnej perspektywie (2021–2027, choć w praktyce będą to lata 2023–2027)</a:t>
          </a:r>
        </a:p>
      </dsp:txBody>
      <dsp:txXfrm>
        <a:off x="595436" y="406151"/>
        <a:ext cx="10427003" cy="812724"/>
      </dsp:txXfrm>
    </dsp:sp>
    <dsp:sp modelId="{609CD406-B776-48B5-902A-AAFFAB6FEBCA}">
      <dsp:nvSpPr>
        <dsp:cNvPr id="0" name=""/>
        <dsp:cNvSpPr/>
      </dsp:nvSpPr>
      <dsp:spPr>
        <a:xfrm>
          <a:off x="87483" y="304560"/>
          <a:ext cx="1015905" cy="1015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AE227-E214-4882-97FA-FABE70FC9037}">
      <dsp:nvSpPr>
        <dsp:cNvPr id="0" name=""/>
        <dsp:cNvSpPr/>
      </dsp:nvSpPr>
      <dsp:spPr>
        <a:xfrm>
          <a:off x="1061390" y="1625449"/>
          <a:ext cx="9961049" cy="812724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0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 2. Uruchomienie wsparcia przygotowawczego w ramach innych programów realizujących RLKS w kolejnej perspektywie (2021–2027)</a:t>
          </a:r>
        </a:p>
      </dsp:txBody>
      <dsp:txXfrm>
        <a:off x="1061390" y="1625449"/>
        <a:ext cx="9961049" cy="812724"/>
      </dsp:txXfrm>
    </dsp:sp>
    <dsp:sp modelId="{9AB97F7F-66FE-4D54-BA3F-D4DE231CC6B1}">
      <dsp:nvSpPr>
        <dsp:cNvPr id="0" name=""/>
        <dsp:cNvSpPr/>
      </dsp:nvSpPr>
      <dsp:spPr>
        <a:xfrm>
          <a:off x="553437" y="1523858"/>
          <a:ext cx="1015905" cy="1015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6A37E-5687-44D2-9FE2-27BBE2636B61}">
      <dsp:nvSpPr>
        <dsp:cNvPr id="0" name=""/>
        <dsp:cNvSpPr/>
      </dsp:nvSpPr>
      <dsp:spPr>
        <a:xfrm>
          <a:off x="1061390" y="2844747"/>
          <a:ext cx="9961049" cy="812724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0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 3. Ujednolicenie podejścia do przygotowania LSR oraz określenia nowych zasad i trybu konkurencyjnego wyboru wielofunduszowych LSR po 2020 roku, przy jednoczesnym wyłączeniu spod regulacji ustawy o RLKS Europejskiego Funduszu Morskiego, Rybackiego i Akwakultury (EFMRA) na lata 2021–2027 </a:t>
          </a:r>
        </a:p>
      </dsp:txBody>
      <dsp:txXfrm>
        <a:off x="1061390" y="2844747"/>
        <a:ext cx="9961049" cy="812724"/>
      </dsp:txXfrm>
    </dsp:sp>
    <dsp:sp modelId="{042B0B53-5CA7-402B-BF2B-69A5909ED6B1}">
      <dsp:nvSpPr>
        <dsp:cNvPr id="0" name=""/>
        <dsp:cNvSpPr/>
      </dsp:nvSpPr>
      <dsp:spPr>
        <a:xfrm>
          <a:off x="553437" y="2743157"/>
          <a:ext cx="1015905" cy="1015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CE544-2556-4BD6-AE50-B6FC92FF127B}">
      <dsp:nvSpPr>
        <dsp:cNvPr id="0" name=""/>
        <dsp:cNvSpPr/>
      </dsp:nvSpPr>
      <dsp:spPr>
        <a:xfrm>
          <a:off x="595436" y="4064046"/>
          <a:ext cx="10427003" cy="812724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0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4. Umożliwienie jak najszybszego ogłoszenia i przeprowadzenia wspólnego dla EFRROW oraz innych funduszy </a:t>
          </a:r>
          <a:br>
            <a:rPr lang="pl-PL" sz="1700" kern="1200" dirty="0"/>
          </a:br>
          <a:r>
            <a:rPr lang="pl-PL" sz="1700" kern="1200" dirty="0"/>
            <a:t>(z wyłączeniem EFMRA) wyboru nowych LSR </a:t>
          </a:r>
        </a:p>
      </dsp:txBody>
      <dsp:txXfrm>
        <a:off x="595436" y="4064046"/>
        <a:ext cx="10427003" cy="812724"/>
      </dsp:txXfrm>
    </dsp:sp>
    <dsp:sp modelId="{2DAF1706-22C8-4105-92E3-9B2D22FC159C}">
      <dsp:nvSpPr>
        <dsp:cNvPr id="0" name=""/>
        <dsp:cNvSpPr/>
      </dsp:nvSpPr>
      <dsp:spPr>
        <a:xfrm>
          <a:off x="87483" y="3962455"/>
          <a:ext cx="1015905" cy="1015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E284D-9EA6-4E76-88D4-BD4EBDEDE4C6}">
      <dsp:nvSpPr>
        <dsp:cNvPr id="0" name=""/>
        <dsp:cNvSpPr/>
      </dsp:nvSpPr>
      <dsp:spPr>
        <a:xfrm>
          <a:off x="0" y="2160"/>
          <a:ext cx="1103286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0C94B-5BAF-49CF-BF2A-60D12003817C}">
      <dsp:nvSpPr>
        <dsp:cNvPr id="0" name=""/>
        <dsp:cNvSpPr/>
      </dsp:nvSpPr>
      <dsp:spPr>
        <a:xfrm>
          <a:off x="0" y="0"/>
          <a:ext cx="11032866" cy="455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Zaktualizowano podstawę prawną o rozporządzenie CPR</a:t>
          </a:r>
        </a:p>
      </dsp:txBody>
      <dsp:txXfrm>
        <a:off x="0" y="0"/>
        <a:ext cx="11032866" cy="455822"/>
      </dsp:txXfrm>
    </dsp:sp>
    <dsp:sp modelId="{52842BED-DA43-4960-B65C-43FEC861F48A}">
      <dsp:nvSpPr>
        <dsp:cNvPr id="0" name=""/>
        <dsp:cNvSpPr/>
      </dsp:nvSpPr>
      <dsp:spPr>
        <a:xfrm>
          <a:off x="0" y="457983"/>
          <a:ext cx="11032866" cy="0"/>
        </a:xfrm>
        <a:prstGeom prst="line">
          <a:avLst/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 w="6350" cap="flat" cmpd="sng" algn="ctr">
          <a:solidFill>
            <a:schemeClr val="accent5">
              <a:hueOff val="-817038"/>
              <a:satOff val="-1136"/>
              <a:lumOff val="-43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2A7B4-30FD-4183-8DC0-1044390B252F}">
      <dsp:nvSpPr>
        <dsp:cNvPr id="0" name=""/>
        <dsp:cNvSpPr/>
      </dsp:nvSpPr>
      <dsp:spPr>
        <a:xfrm>
          <a:off x="0" y="457983"/>
          <a:ext cx="11032866" cy="455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D</a:t>
          </a: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odano przepisy o możliwości zdalnego odbywania się posiedzeń Rady LGD oraz Komisji wybierającej LSR</a:t>
          </a:r>
        </a:p>
      </dsp:txBody>
      <dsp:txXfrm>
        <a:off x="0" y="457983"/>
        <a:ext cx="11032866" cy="455822"/>
      </dsp:txXfrm>
    </dsp:sp>
    <dsp:sp modelId="{6C4F3378-CC6A-40A5-B643-F16758477DF3}">
      <dsp:nvSpPr>
        <dsp:cNvPr id="0" name=""/>
        <dsp:cNvSpPr/>
      </dsp:nvSpPr>
      <dsp:spPr>
        <a:xfrm>
          <a:off x="0" y="913805"/>
          <a:ext cx="11032866" cy="0"/>
        </a:xfrm>
        <a:prstGeom prst="line">
          <a:avLst/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 w="6350" cap="flat" cmpd="sng" algn="ctr">
          <a:solidFill>
            <a:schemeClr val="accent5">
              <a:hueOff val="-1634077"/>
              <a:satOff val="-2273"/>
              <a:lumOff val="-87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5088D-C640-400E-BD95-B11F065C5081}">
      <dsp:nvSpPr>
        <dsp:cNvPr id="0" name=""/>
        <dsp:cNvSpPr/>
      </dsp:nvSpPr>
      <dsp:spPr>
        <a:xfrm>
          <a:off x="0" y="913805"/>
          <a:ext cx="11032866" cy="455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Zmodyfikowano warunki wyboru LSR, w tym dokonano rozgraniczenia na warunki dostępu i kryteria wyboru</a:t>
          </a:r>
        </a:p>
      </dsp:txBody>
      <dsp:txXfrm>
        <a:off x="0" y="913805"/>
        <a:ext cx="11032866" cy="455822"/>
      </dsp:txXfrm>
    </dsp:sp>
    <dsp:sp modelId="{53F8A34C-61A7-4F32-8630-2955574056D7}">
      <dsp:nvSpPr>
        <dsp:cNvPr id="0" name=""/>
        <dsp:cNvSpPr/>
      </dsp:nvSpPr>
      <dsp:spPr>
        <a:xfrm>
          <a:off x="0" y="1369628"/>
          <a:ext cx="11032866" cy="0"/>
        </a:xfrm>
        <a:prstGeom prst="lin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250FA-6BB1-424B-A9B6-C581D041923F}">
      <dsp:nvSpPr>
        <dsp:cNvPr id="0" name=""/>
        <dsp:cNvSpPr/>
      </dsp:nvSpPr>
      <dsp:spPr>
        <a:xfrm>
          <a:off x="0" y="1369628"/>
          <a:ext cx="11032866" cy="455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Zrezygnowano z określenia minimalnej liczby punktów umożliwiającej wybór LSR</a:t>
          </a:r>
        </a:p>
      </dsp:txBody>
      <dsp:txXfrm>
        <a:off x="0" y="1369628"/>
        <a:ext cx="11032866" cy="455822"/>
      </dsp:txXfrm>
    </dsp:sp>
    <dsp:sp modelId="{F12BAEB8-51E6-4586-A4B2-F68F5CBF0598}">
      <dsp:nvSpPr>
        <dsp:cNvPr id="0" name=""/>
        <dsp:cNvSpPr/>
      </dsp:nvSpPr>
      <dsp:spPr>
        <a:xfrm>
          <a:off x="0" y="1825450"/>
          <a:ext cx="11032866" cy="0"/>
        </a:xfrm>
        <a:prstGeom prst="line">
          <a:avLst/>
        </a:prstGeom>
        <a:solidFill>
          <a:schemeClr val="accent5">
            <a:hueOff val="-3268153"/>
            <a:satOff val="-4546"/>
            <a:lumOff val="-1743"/>
            <a:alphaOff val="0"/>
          </a:schemeClr>
        </a:solidFill>
        <a:ln w="6350" cap="flat" cmpd="sng" algn="ctr">
          <a:solidFill>
            <a:schemeClr val="accent5">
              <a:hueOff val="-3268153"/>
              <a:satOff val="-4546"/>
              <a:lumOff val="-174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DEE55-DCFF-4483-84FB-64AA42255D48}">
      <dsp:nvSpPr>
        <dsp:cNvPr id="0" name=""/>
        <dsp:cNvSpPr/>
      </dsp:nvSpPr>
      <dsp:spPr>
        <a:xfrm>
          <a:off x="0" y="1825450"/>
          <a:ext cx="11032866" cy="455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Zrezygnowano z warunkowego wyboru LSR</a:t>
          </a:r>
        </a:p>
      </dsp:txBody>
      <dsp:txXfrm>
        <a:off x="0" y="1825450"/>
        <a:ext cx="11032866" cy="455822"/>
      </dsp:txXfrm>
    </dsp:sp>
    <dsp:sp modelId="{BA70B8E6-BA6C-421B-B950-344B09052BEC}">
      <dsp:nvSpPr>
        <dsp:cNvPr id="0" name=""/>
        <dsp:cNvSpPr/>
      </dsp:nvSpPr>
      <dsp:spPr>
        <a:xfrm>
          <a:off x="0" y="2281273"/>
          <a:ext cx="11032866" cy="0"/>
        </a:xfrm>
        <a:prstGeom prst="line">
          <a:avLst/>
        </a:prstGeom>
        <a:solidFill>
          <a:schemeClr val="accent5">
            <a:hueOff val="-4085191"/>
            <a:satOff val="-5682"/>
            <a:lumOff val="-2179"/>
            <a:alphaOff val="0"/>
          </a:schemeClr>
        </a:solidFill>
        <a:ln w="6350" cap="flat" cmpd="sng" algn="ctr">
          <a:solidFill>
            <a:schemeClr val="accent5">
              <a:hueOff val="-4085191"/>
              <a:satOff val="-5682"/>
              <a:lumOff val="-21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C3067-FB95-47F7-80D3-0233CD0C9B56}">
      <dsp:nvSpPr>
        <dsp:cNvPr id="0" name=""/>
        <dsp:cNvSpPr/>
      </dsp:nvSpPr>
      <dsp:spPr>
        <a:xfrm>
          <a:off x="0" y="2281273"/>
          <a:ext cx="11032866" cy="455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Wprowadzono nowe przedsądowe procedury odwoławcze</a:t>
          </a:r>
          <a:endParaRPr lang="pl-PL" sz="1600" i="0" kern="1200" dirty="0">
            <a:solidFill>
              <a:schemeClr val="tx1"/>
            </a:solidFill>
            <a:latin typeface="+mj-lt"/>
            <a:ea typeface="+mn-ea"/>
            <a:cs typeface="+mn-cs"/>
          </a:endParaRPr>
        </a:p>
      </dsp:txBody>
      <dsp:txXfrm>
        <a:off x="0" y="2281273"/>
        <a:ext cx="11032866" cy="455822"/>
      </dsp:txXfrm>
    </dsp:sp>
    <dsp:sp modelId="{B8C8BFC0-4DDF-407A-AC5B-CF4FEF31468D}">
      <dsp:nvSpPr>
        <dsp:cNvPr id="0" name=""/>
        <dsp:cNvSpPr/>
      </dsp:nvSpPr>
      <dsp:spPr>
        <a:xfrm>
          <a:off x="0" y="2737096"/>
          <a:ext cx="11032866" cy="0"/>
        </a:xfrm>
        <a:prstGeom prst="lin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86DE5-5779-401E-85C3-ADFC75D81139}">
      <dsp:nvSpPr>
        <dsp:cNvPr id="0" name=""/>
        <dsp:cNvSpPr/>
      </dsp:nvSpPr>
      <dsp:spPr>
        <a:xfrm>
          <a:off x="0" y="2737096"/>
          <a:ext cx="11032866" cy="455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Zrezygnowano z określenia w ustawie obszarów dla kryteriów wyboru LSR (kryteria będą określone w regulaminie konkursu)</a:t>
          </a:r>
        </a:p>
      </dsp:txBody>
      <dsp:txXfrm>
        <a:off x="0" y="2737096"/>
        <a:ext cx="11032866" cy="455822"/>
      </dsp:txXfrm>
    </dsp:sp>
    <dsp:sp modelId="{CEE92091-574D-4BD0-871D-A33575FCD5F9}">
      <dsp:nvSpPr>
        <dsp:cNvPr id="0" name=""/>
        <dsp:cNvSpPr/>
      </dsp:nvSpPr>
      <dsp:spPr>
        <a:xfrm>
          <a:off x="0" y="3192918"/>
          <a:ext cx="11032866" cy="0"/>
        </a:xfrm>
        <a:prstGeom prst="line">
          <a:avLst/>
        </a:prstGeom>
        <a:solidFill>
          <a:schemeClr val="accent5">
            <a:hueOff val="-5719268"/>
            <a:satOff val="-7955"/>
            <a:lumOff val="-3050"/>
            <a:alphaOff val="0"/>
          </a:schemeClr>
        </a:solidFill>
        <a:ln w="6350" cap="flat" cmpd="sng" algn="ctr">
          <a:solidFill>
            <a:schemeClr val="accent5">
              <a:hueOff val="-5719268"/>
              <a:satOff val="-7955"/>
              <a:lumOff val="-305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85221-00B8-4730-93D5-7249DCEDE07B}">
      <dsp:nvSpPr>
        <dsp:cNvPr id="0" name=""/>
        <dsp:cNvSpPr/>
      </dsp:nvSpPr>
      <dsp:spPr>
        <a:xfrm>
          <a:off x="0" y="3192918"/>
          <a:ext cx="11032866" cy="455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Zmodyfikowano zakres uzupełnień/możliwych zmian we wniosku o wybór LSR</a:t>
          </a:r>
        </a:p>
      </dsp:txBody>
      <dsp:txXfrm>
        <a:off x="0" y="3192918"/>
        <a:ext cx="11032866" cy="455822"/>
      </dsp:txXfrm>
    </dsp:sp>
    <dsp:sp modelId="{6F1CFD1B-DA87-45A4-BBCF-9F2808FD78D4}">
      <dsp:nvSpPr>
        <dsp:cNvPr id="0" name=""/>
        <dsp:cNvSpPr/>
      </dsp:nvSpPr>
      <dsp:spPr>
        <a:xfrm>
          <a:off x="0" y="3648741"/>
          <a:ext cx="11032866" cy="0"/>
        </a:xfrm>
        <a:prstGeom prst="line">
          <a:avLst/>
        </a:prstGeom>
        <a:solidFill>
          <a:schemeClr val="accent5">
            <a:hueOff val="-6536306"/>
            <a:satOff val="-9092"/>
            <a:lumOff val="-3486"/>
            <a:alphaOff val="0"/>
          </a:schemeClr>
        </a:solidFill>
        <a:ln w="6350" cap="flat" cmpd="sng" algn="ctr">
          <a:solidFill>
            <a:schemeClr val="accent5">
              <a:hueOff val="-6536306"/>
              <a:satOff val="-9092"/>
              <a:lumOff val="-348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18915-6137-4479-8AF8-44450C08BAFC}">
      <dsp:nvSpPr>
        <dsp:cNvPr id="0" name=""/>
        <dsp:cNvSpPr/>
      </dsp:nvSpPr>
      <dsp:spPr>
        <a:xfrm>
          <a:off x="0" y="3648741"/>
          <a:ext cx="11032866" cy="455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Zmodyfikowano zakres elementów jakie zawiera umowa ramowa</a:t>
          </a:r>
        </a:p>
      </dsp:txBody>
      <dsp:txXfrm>
        <a:off x="0" y="3648741"/>
        <a:ext cx="11032866" cy="455822"/>
      </dsp:txXfrm>
    </dsp:sp>
    <dsp:sp modelId="{F6CA9C6B-1775-4362-9E7F-D0A50295F479}">
      <dsp:nvSpPr>
        <dsp:cNvPr id="0" name=""/>
        <dsp:cNvSpPr/>
      </dsp:nvSpPr>
      <dsp:spPr>
        <a:xfrm>
          <a:off x="0" y="4104563"/>
          <a:ext cx="11032866" cy="0"/>
        </a:xfrm>
        <a:prstGeom prst="lin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55C17-3BFB-4C17-B8DF-A57DA3C68310}">
      <dsp:nvSpPr>
        <dsp:cNvPr id="0" name=""/>
        <dsp:cNvSpPr/>
      </dsp:nvSpPr>
      <dsp:spPr>
        <a:xfrm>
          <a:off x="0" y="4104563"/>
          <a:ext cx="11032866" cy="455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6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Zmodyfikowano warunki udzielenia wsparcia przygotowawczego</a:t>
          </a:r>
        </a:p>
      </dsp:txBody>
      <dsp:txXfrm>
        <a:off x="0" y="4104563"/>
        <a:ext cx="11032866" cy="4558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02FC3-311C-4FCF-A119-2D7B5C33D207}">
      <dsp:nvSpPr>
        <dsp:cNvPr id="0" name=""/>
        <dsp:cNvSpPr/>
      </dsp:nvSpPr>
      <dsp:spPr>
        <a:xfrm>
          <a:off x="0" y="4"/>
          <a:ext cx="11148851" cy="50695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Członkowie komisji w pierwszym etapie dokonają weryfikacji: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1) warunków dostępu w zakresie: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ym typeface="Symbol" panose="05050102010706020507" pitchFamily="18" charset="2"/>
            </a:rPr>
            <a:t>	 </a:t>
          </a:r>
          <a:r>
            <a:rPr lang="pl-PL" sz="2000" b="1" kern="1200" dirty="0"/>
            <a:t>wymagań ustawowych dotyczących tworzenia i funkcjonowania LGD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ym typeface="Symbol" panose="05050102010706020507" pitchFamily="18" charset="2"/>
            </a:rPr>
            <a:t>	 </a:t>
          </a:r>
          <a:r>
            <a:rPr lang="pl-PL" sz="2000" b="1" kern="1200" dirty="0"/>
            <a:t>spójności przestrzennej i liczby mieszkańców objętych LSR,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2) w kontekście wymagań wynikających z rozporządzenia CPR dotyczących:</a:t>
          </a:r>
        </a:p>
      </dsp:txBody>
      <dsp:txXfrm>
        <a:off x="0" y="4"/>
        <a:ext cx="11148851" cy="2737557"/>
      </dsp:txXfrm>
    </dsp:sp>
    <dsp:sp modelId="{3BC543B7-8A4E-451C-ACBD-483708F89F79}">
      <dsp:nvSpPr>
        <dsp:cNvPr id="0" name=""/>
        <dsp:cNvSpPr/>
      </dsp:nvSpPr>
      <dsp:spPr>
        <a:xfrm>
          <a:off x="7" y="2042110"/>
          <a:ext cx="1592304" cy="287811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obszaru geograficznego i populacji, których dotyczy dana LSR,</a:t>
          </a:r>
        </a:p>
      </dsp:txBody>
      <dsp:txXfrm>
        <a:off x="7" y="2042110"/>
        <a:ext cx="1592304" cy="2878119"/>
      </dsp:txXfrm>
    </dsp:sp>
    <dsp:sp modelId="{64099BFE-E055-4D0A-B34A-C1BAC05EA704}">
      <dsp:nvSpPr>
        <dsp:cNvPr id="0" name=""/>
        <dsp:cNvSpPr/>
      </dsp:nvSpPr>
      <dsp:spPr>
        <a:xfrm>
          <a:off x="1592311" y="2042110"/>
          <a:ext cx="1592304" cy="2878119"/>
        </a:xfrm>
        <a:prstGeom prst="rect">
          <a:avLst/>
        </a:prstGeom>
        <a:solidFill>
          <a:schemeClr val="accent4">
            <a:tint val="40000"/>
            <a:alpha val="90000"/>
            <a:hueOff val="1918986"/>
            <a:satOff val="-10210"/>
            <a:lumOff val="-58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918986"/>
              <a:satOff val="-10210"/>
              <a:lumOff val="-5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procesu zaangażowania społeczności w opracowywanie LSR,</a:t>
          </a:r>
        </a:p>
      </dsp:txBody>
      <dsp:txXfrm>
        <a:off x="1592311" y="2042110"/>
        <a:ext cx="1592304" cy="2878119"/>
      </dsp:txXfrm>
    </dsp:sp>
    <dsp:sp modelId="{56DE4613-62EB-4DD8-86EB-B324F26154B2}">
      <dsp:nvSpPr>
        <dsp:cNvPr id="0" name=""/>
        <dsp:cNvSpPr/>
      </dsp:nvSpPr>
      <dsp:spPr>
        <a:xfrm>
          <a:off x="3184615" y="2042110"/>
          <a:ext cx="1592304" cy="2878119"/>
        </a:xfrm>
        <a:prstGeom prst="rect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analizy potrzeb rozwojowych i potencjału danego obszaru,</a:t>
          </a:r>
        </a:p>
      </dsp:txBody>
      <dsp:txXfrm>
        <a:off x="3184615" y="2042110"/>
        <a:ext cx="1592304" cy="2878119"/>
      </dsp:txXfrm>
    </dsp:sp>
    <dsp:sp modelId="{7A709B5E-4AF7-4FA3-BFD2-6648197618EE}">
      <dsp:nvSpPr>
        <dsp:cNvPr id="0" name=""/>
        <dsp:cNvSpPr/>
      </dsp:nvSpPr>
      <dsp:spPr>
        <a:xfrm>
          <a:off x="4776919" y="2042110"/>
          <a:ext cx="1592304" cy="2878119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celów LSR, w tym wymiernych celów końcowych dotyczących rezultatów oraz odnośne planowane działania dla każdego EFSI, którego to dotyczy,</a:t>
          </a:r>
        </a:p>
      </dsp:txBody>
      <dsp:txXfrm>
        <a:off x="4776919" y="2042110"/>
        <a:ext cx="1592304" cy="2878119"/>
      </dsp:txXfrm>
    </dsp:sp>
    <dsp:sp modelId="{35F104E8-D652-4117-81F9-76A4814A497B}">
      <dsp:nvSpPr>
        <dsp:cNvPr id="0" name=""/>
        <dsp:cNvSpPr/>
      </dsp:nvSpPr>
      <dsp:spPr>
        <a:xfrm>
          <a:off x="6369224" y="2042110"/>
          <a:ext cx="1592304" cy="2878119"/>
        </a:xfrm>
        <a:prstGeom prst="rect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planu finansowego, w tym planowanej alokacji z każdego odnośnego EFSI, w tym w  stosownych przypadkach, z EFRROW, oraz z każdego odnośnego programu,</a:t>
          </a:r>
        </a:p>
      </dsp:txBody>
      <dsp:txXfrm>
        <a:off x="6369224" y="2042110"/>
        <a:ext cx="1592304" cy="2878119"/>
      </dsp:txXfrm>
    </dsp:sp>
    <dsp:sp modelId="{496EAF16-74CD-4EBD-9ACB-4E23CE2DD479}">
      <dsp:nvSpPr>
        <dsp:cNvPr id="0" name=""/>
        <dsp:cNvSpPr/>
      </dsp:nvSpPr>
      <dsp:spPr>
        <a:xfrm>
          <a:off x="7961528" y="2042110"/>
          <a:ext cx="1592304" cy="2878119"/>
        </a:xfrm>
        <a:prstGeom prst="rect">
          <a:avLst/>
        </a:prstGeom>
        <a:solidFill>
          <a:schemeClr val="accent4">
            <a:tint val="40000"/>
            <a:alpha val="90000"/>
            <a:hueOff val="9594932"/>
            <a:satOff val="-51051"/>
            <a:lumOff val="-290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9594932"/>
              <a:satOff val="-51051"/>
              <a:lumOff val="-29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zasad funkcjonowania LGD w zakresie zarządzania, monitorowania i oceny, pokazujących potencjał LGD do realizacji takiej LSR,</a:t>
          </a:r>
        </a:p>
      </dsp:txBody>
      <dsp:txXfrm>
        <a:off x="7961528" y="2042110"/>
        <a:ext cx="1592304" cy="2878119"/>
      </dsp:txXfrm>
    </dsp:sp>
    <dsp:sp modelId="{742F5C4F-7DAB-454F-A8D0-D307FA98E1D6}">
      <dsp:nvSpPr>
        <dsp:cNvPr id="0" name=""/>
        <dsp:cNvSpPr/>
      </dsp:nvSpPr>
      <dsp:spPr>
        <a:xfrm>
          <a:off x="9553832" y="2042110"/>
          <a:ext cx="1592304" cy="2878119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sektora publicznego, społecznego i gospodarczego, w których to grupach żadna pojedyncza grupa interesu nie kontroluje procesu podejmowania decyzji</a:t>
          </a:r>
        </a:p>
      </dsp:txBody>
      <dsp:txXfrm>
        <a:off x="9553832" y="2042110"/>
        <a:ext cx="1592304" cy="28781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E719E-3812-413F-A4F6-92F09C8C42DC}">
      <dsp:nvSpPr>
        <dsp:cNvPr id="0" name=""/>
        <dsp:cNvSpPr/>
      </dsp:nvSpPr>
      <dsp:spPr>
        <a:xfrm>
          <a:off x="2963057" y="3348572"/>
          <a:ext cx="354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304" y="45720"/>
              </a:lnTo>
            </a:path>
          </a:pathLst>
        </a:custGeom>
        <a:noFill/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3131352" y="3385434"/>
        <a:ext cx="17715" cy="17715"/>
      </dsp:txXfrm>
    </dsp:sp>
    <dsp:sp modelId="{0A9B302F-20F2-4D11-A53D-D9E61F03B7EA}">
      <dsp:nvSpPr>
        <dsp:cNvPr id="0" name=""/>
        <dsp:cNvSpPr/>
      </dsp:nvSpPr>
      <dsp:spPr>
        <a:xfrm>
          <a:off x="837229" y="2482754"/>
          <a:ext cx="354304" cy="911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152" y="0"/>
              </a:lnTo>
              <a:lnTo>
                <a:pt x="177152" y="911537"/>
              </a:lnTo>
              <a:lnTo>
                <a:pt x="354304" y="911537"/>
              </a:lnTo>
            </a:path>
          </a:pathLst>
        </a:custGeom>
        <a:noFill/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989932" y="2914074"/>
        <a:ext cx="48898" cy="48898"/>
      </dsp:txXfrm>
    </dsp:sp>
    <dsp:sp modelId="{BCB84B4F-1DCE-44D1-8CD0-F94A5DFBC128}">
      <dsp:nvSpPr>
        <dsp:cNvPr id="0" name=""/>
        <dsp:cNvSpPr/>
      </dsp:nvSpPr>
      <dsp:spPr>
        <a:xfrm>
          <a:off x="9340542" y="3630393"/>
          <a:ext cx="354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304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9508836" y="3667255"/>
        <a:ext cx="17715" cy="17715"/>
      </dsp:txXfrm>
    </dsp:sp>
    <dsp:sp modelId="{27AB5996-9FC0-46D1-B93E-73BA513D7B5B}">
      <dsp:nvSpPr>
        <dsp:cNvPr id="0" name=""/>
        <dsp:cNvSpPr/>
      </dsp:nvSpPr>
      <dsp:spPr>
        <a:xfrm>
          <a:off x="7214713" y="2899640"/>
          <a:ext cx="354304" cy="77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152" y="0"/>
              </a:lnTo>
              <a:lnTo>
                <a:pt x="177152" y="776472"/>
              </a:lnTo>
              <a:lnTo>
                <a:pt x="354304" y="776472"/>
              </a:lnTo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7370529" y="3266539"/>
        <a:ext cx="42674" cy="42674"/>
      </dsp:txXfrm>
    </dsp:sp>
    <dsp:sp modelId="{01D89D34-819B-44BB-8D5C-263AB8A7A290}">
      <dsp:nvSpPr>
        <dsp:cNvPr id="0" name=""/>
        <dsp:cNvSpPr/>
      </dsp:nvSpPr>
      <dsp:spPr>
        <a:xfrm>
          <a:off x="9340542" y="2123167"/>
          <a:ext cx="354304" cy="607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152" y="0"/>
              </a:lnTo>
              <a:lnTo>
                <a:pt x="177152" y="607691"/>
              </a:lnTo>
              <a:lnTo>
                <a:pt x="354304" y="6076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9500108" y="2409427"/>
        <a:ext cx="35171" cy="35171"/>
      </dsp:txXfrm>
    </dsp:sp>
    <dsp:sp modelId="{200F86CD-B6FF-4D50-94DB-5D581ED9A38E}">
      <dsp:nvSpPr>
        <dsp:cNvPr id="0" name=""/>
        <dsp:cNvSpPr/>
      </dsp:nvSpPr>
      <dsp:spPr>
        <a:xfrm>
          <a:off x="9340542" y="1785606"/>
          <a:ext cx="354304" cy="337561"/>
        </a:xfrm>
        <a:custGeom>
          <a:avLst/>
          <a:gdLst/>
          <a:ahLst/>
          <a:cxnLst/>
          <a:rect l="0" t="0" r="0" b="0"/>
          <a:pathLst>
            <a:path>
              <a:moveTo>
                <a:pt x="0" y="337561"/>
              </a:moveTo>
              <a:lnTo>
                <a:pt x="177152" y="337561"/>
              </a:lnTo>
              <a:lnTo>
                <a:pt x="177152" y="0"/>
              </a:lnTo>
              <a:lnTo>
                <a:pt x="35430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9505460" y="1942152"/>
        <a:ext cx="24468" cy="24468"/>
      </dsp:txXfrm>
    </dsp:sp>
    <dsp:sp modelId="{B7DC6630-2DB5-4E4A-90C1-4E7DCBCCBB12}">
      <dsp:nvSpPr>
        <dsp:cNvPr id="0" name=""/>
        <dsp:cNvSpPr/>
      </dsp:nvSpPr>
      <dsp:spPr>
        <a:xfrm>
          <a:off x="7214713" y="2123167"/>
          <a:ext cx="354304" cy="776472"/>
        </a:xfrm>
        <a:custGeom>
          <a:avLst/>
          <a:gdLst/>
          <a:ahLst/>
          <a:cxnLst/>
          <a:rect l="0" t="0" r="0" b="0"/>
          <a:pathLst>
            <a:path>
              <a:moveTo>
                <a:pt x="0" y="776472"/>
              </a:moveTo>
              <a:lnTo>
                <a:pt x="177152" y="776472"/>
              </a:lnTo>
              <a:lnTo>
                <a:pt x="177152" y="0"/>
              </a:lnTo>
              <a:lnTo>
                <a:pt x="35430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7370529" y="2490066"/>
        <a:ext cx="42674" cy="42674"/>
      </dsp:txXfrm>
    </dsp:sp>
    <dsp:sp modelId="{450508AE-5D4F-44EB-958C-31AF759D63C4}">
      <dsp:nvSpPr>
        <dsp:cNvPr id="0" name=""/>
        <dsp:cNvSpPr/>
      </dsp:nvSpPr>
      <dsp:spPr>
        <a:xfrm>
          <a:off x="5088885" y="2178908"/>
          <a:ext cx="354304" cy="720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152" y="0"/>
              </a:lnTo>
              <a:lnTo>
                <a:pt x="177152" y="720731"/>
              </a:lnTo>
              <a:lnTo>
                <a:pt x="354304" y="72073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5245960" y="2519196"/>
        <a:ext cx="40155" cy="40155"/>
      </dsp:txXfrm>
    </dsp:sp>
    <dsp:sp modelId="{2B3AF036-CADF-455D-A43C-E9CA3DD41166}">
      <dsp:nvSpPr>
        <dsp:cNvPr id="0" name=""/>
        <dsp:cNvSpPr/>
      </dsp:nvSpPr>
      <dsp:spPr>
        <a:xfrm>
          <a:off x="5088885" y="1571216"/>
          <a:ext cx="354304" cy="607691"/>
        </a:xfrm>
        <a:custGeom>
          <a:avLst/>
          <a:gdLst/>
          <a:ahLst/>
          <a:cxnLst/>
          <a:rect l="0" t="0" r="0" b="0"/>
          <a:pathLst>
            <a:path>
              <a:moveTo>
                <a:pt x="0" y="607691"/>
              </a:moveTo>
              <a:lnTo>
                <a:pt x="177152" y="607691"/>
              </a:lnTo>
              <a:lnTo>
                <a:pt x="177152" y="0"/>
              </a:lnTo>
              <a:lnTo>
                <a:pt x="35430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248452" y="1857476"/>
        <a:ext cx="35171" cy="35171"/>
      </dsp:txXfrm>
    </dsp:sp>
    <dsp:sp modelId="{41585C36-D26B-40EC-82BA-3CBC73EE11E6}">
      <dsp:nvSpPr>
        <dsp:cNvPr id="0" name=""/>
        <dsp:cNvSpPr/>
      </dsp:nvSpPr>
      <dsp:spPr>
        <a:xfrm>
          <a:off x="2963057" y="1571216"/>
          <a:ext cx="354304" cy="607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152" y="0"/>
              </a:lnTo>
              <a:lnTo>
                <a:pt x="177152" y="607691"/>
              </a:lnTo>
              <a:lnTo>
                <a:pt x="354304" y="60769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3122624" y="1857476"/>
        <a:ext cx="35171" cy="35171"/>
      </dsp:txXfrm>
    </dsp:sp>
    <dsp:sp modelId="{9AA09243-67E4-446C-B5D7-C6A42C1E7126}">
      <dsp:nvSpPr>
        <dsp:cNvPr id="0" name=""/>
        <dsp:cNvSpPr/>
      </dsp:nvSpPr>
      <dsp:spPr>
        <a:xfrm>
          <a:off x="2963057" y="963524"/>
          <a:ext cx="354304" cy="607691"/>
        </a:xfrm>
        <a:custGeom>
          <a:avLst/>
          <a:gdLst/>
          <a:ahLst/>
          <a:cxnLst/>
          <a:rect l="0" t="0" r="0" b="0"/>
          <a:pathLst>
            <a:path>
              <a:moveTo>
                <a:pt x="0" y="607691"/>
              </a:moveTo>
              <a:lnTo>
                <a:pt x="177152" y="607691"/>
              </a:lnTo>
              <a:lnTo>
                <a:pt x="177152" y="0"/>
              </a:lnTo>
              <a:lnTo>
                <a:pt x="354304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3122624" y="1249784"/>
        <a:ext cx="35171" cy="35171"/>
      </dsp:txXfrm>
    </dsp:sp>
    <dsp:sp modelId="{61F23459-1DFB-413A-9D3C-96533B30A1E8}">
      <dsp:nvSpPr>
        <dsp:cNvPr id="0" name=""/>
        <dsp:cNvSpPr/>
      </dsp:nvSpPr>
      <dsp:spPr>
        <a:xfrm>
          <a:off x="837229" y="1571216"/>
          <a:ext cx="354304" cy="911537"/>
        </a:xfrm>
        <a:custGeom>
          <a:avLst/>
          <a:gdLst/>
          <a:ahLst/>
          <a:cxnLst/>
          <a:rect l="0" t="0" r="0" b="0"/>
          <a:pathLst>
            <a:path>
              <a:moveTo>
                <a:pt x="0" y="911537"/>
              </a:moveTo>
              <a:lnTo>
                <a:pt x="177152" y="911537"/>
              </a:lnTo>
              <a:lnTo>
                <a:pt x="177152" y="0"/>
              </a:lnTo>
              <a:lnTo>
                <a:pt x="35430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989932" y="2002536"/>
        <a:ext cx="48898" cy="48898"/>
      </dsp:txXfrm>
    </dsp:sp>
    <dsp:sp modelId="{2525604E-8126-4FEE-B930-CB710CF6506E}">
      <dsp:nvSpPr>
        <dsp:cNvPr id="0" name=""/>
        <dsp:cNvSpPr/>
      </dsp:nvSpPr>
      <dsp:spPr>
        <a:xfrm rot="16200000">
          <a:off x="-997047" y="2069789"/>
          <a:ext cx="2842624" cy="82592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bg1"/>
              </a:solidFill>
            </a:rPr>
            <a:t>WARUNKI </a:t>
          </a:r>
          <a:br>
            <a:rPr lang="pl-PL" sz="2000" b="1" kern="1200" dirty="0">
              <a:solidFill>
                <a:schemeClr val="bg1"/>
              </a:solidFill>
            </a:rPr>
          </a:br>
          <a:r>
            <a:rPr lang="pl-PL" sz="2000" b="1" kern="1200" dirty="0">
              <a:solidFill>
                <a:schemeClr val="bg1"/>
              </a:solidFill>
            </a:rPr>
            <a:t>DOSTĘPU</a:t>
          </a:r>
        </a:p>
      </dsp:txBody>
      <dsp:txXfrm>
        <a:off x="-997047" y="2069789"/>
        <a:ext cx="2842624" cy="825929"/>
      </dsp:txXfrm>
    </dsp:sp>
    <dsp:sp modelId="{EF71FB34-76D4-4E03-B762-F7C261593240}">
      <dsp:nvSpPr>
        <dsp:cNvPr id="0" name=""/>
        <dsp:cNvSpPr/>
      </dsp:nvSpPr>
      <dsp:spPr>
        <a:xfrm>
          <a:off x="1191534" y="1031037"/>
          <a:ext cx="1771523" cy="108035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NIESPEŁNIONE</a:t>
          </a:r>
          <a:endParaRPr lang="pl-PL" sz="1400" b="1" kern="1200" dirty="0">
            <a:solidFill>
              <a:schemeClr val="bg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/>
              </a:solidFill>
            </a:rPr>
            <a:t>Informacja zarządu województwa</a:t>
          </a:r>
          <a:br>
            <a:rPr lang="pl-PL" sz="1200" kern="1200" dirty="0">
              <a:solidFill>
                <a:schemeClr val="bg1"/>
              </a:solidFill>
            </a:rPr>
          </a:br>
          <a:r>
            <a:rPr lang="pl-PL" sz="1200" kern="1200" dirty="0">
              <a:solidFill>
                <a:schemeClr val="bg1"/>
              </a:solidFill>
            </a:rPr>
            <a:t>o odrzuceniu wniosku </a:t>
          </a:r>
          <a:br>
            <a:rPr lang="pl-PL" sz="1200" kern="1200" dirty="0">
              <a:solidFill>
                <a:schemeClr val="bg1"/>
              </a:solidFill>
            </a:rPr>
          </a:br>
          <a:r>
            <a:rPr lang="pl-PL" sz="1200" kern="1200" dirty="0">
              <a:solidFill>
                <a:schemeClr val="bg1"/>
              </a:solidFill>
            </a:rPr>
            <a:t>i prawie do sprzeciwu)</a:t>
          </a:r>
        </a:p>
      </dsp:txBody>
      <dsp:txXfrm>
        <a:off x="1191534" y="1031037"/>
        <a:ext cx="1771523" cy="1080359"/>
      </dsp:txXfrm>
    </dsp:sp>
    <dsp:sp modelId="{DE9FDCEF-7633-41A8-ABB5-6D3AAC9A5DFB}">
      <dsp:nvSpPr>
        <dsp:cNvPr id="0" name=""/>
        <dsp:cNvSpPr/>
      </dsp:nvSpPr>
      <dsp:spPr>
        <a:xfrm>
          <a:off x="3317362" y="423345"/>
          <a:ext cx="1771523" cy="1080359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/>
              </a:solidFill>
            </a:rPr>
            <a:t>bez sprzeciwu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kern="1200" dirty="0">
              <a:solidFill>
                <a:schemeClr val="bg1"/>
              </a:solidFill>
            </a:rPr>
            <a:t>(zakończenie weryfikacji, </a:t>
          </a:r>
          <a:br>
            <a:rPr lang="pl-PL" sz="1050" kern="1200" dirty="0">
              <a:solidFill>
                <a:schemeClr val="bg1"/>
              </a:solidFill>
            </a:rPr>
          </a:br>
          <a:r>
            <a:rPr lang="pl-PL" sz="1050" b="1" kern="1200" dirty="0">
              <a:solidFill>
                <a:schemeClr val="bg1"/>
              </a:solidFill>
            </a:rPr>
            <a:t>bez możliwości złożenia </a:t>
          </a:r>
          <a:br>
            <a:rPr lang="pl-PL" sz="1050" kern="1200" dirty="0">
              <a:solidFill>
                <a:schemeClr val="bg1"/>
              </a:solidFill>
            </a:rPr>
          </a:br>
          <a:r>
            <a:rPr lang="pl-PL" sz="1050" kern="1200" dirty="0">
              <a:solidFill>
                <a:schemeClr val="bg1"/>
              </a:solidFill>
            </a:rPr>
            <a:t>skargi do SA)</a:t>
          </a:r>
        </a:p>
      </dsp:txBody>
      <dsp:txXfrm>
        <a:off x="3317362" y="423345"/>
        <a:ext cx="1771523" cy="1080359"/>
      </dsp:txXfrm>
    </dsp:sp>
    <dsp:sp modelId="{99E05E10-CF74-4DB6-A789-A32105F843F4}">
      <dsp:nvSpPr>
        <dsp:cNvPr id="0" name=""/>
        <dsp:cNvSpPr/>
      </dsp:nvSpPr>
      <dsp:spPr>
        <a:xfrm>
          <a:off x="3317362" y="1638728"/>
          <a:ext cx="1771523" cy="108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WNIESIENIE SPRZECIWU</a:t>
          </a:r>
          <a:endParaRPr lang="pl-PL" sz="1400" b="1" kern="1200" dirty="0">
            <a:solidFill>
              <a:schemeClr val="bg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/>
              </a:solidFill>
            </a:rPr>
            <a:t>(7 dni)</a:t>
          </a:r>
        </a:p>
      </dsp:txBody>
      <dsp:txXfrm>
        <a:off x="3317362" y="1638728"/>
        <a:ext cx="1771523" cy="1080359"/>
      </dsp:txXfrm>
    </dsp:sp>
    <dsp:sp modelId="{C84C90DD-E5BD-4001-96AF-9BD79D046BED}">
      <dsp:nvSpPr>
        <dsp:cNvPr id="0" name=""/>
        <dsp:cNvSpPr/>
      </dsp:nvSpPr>
      <dsp:spPr>
        <a:xfrm>
          <a:off x="5443190" y="917997"/>
          <a:ext cx="1771523" cy="1306439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bez rozpatrzenia gdy: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kern="1200" dirty="0"/>
            <a:t>nie spełniono warunków, </a:t>
          </a:r>
          <a:br>
            <a:rPr lang="pl-PL" sz="1050" kern="1200" dirty="0"/>
          </a:br>
          <a:r>
            <a:rPr lang="pl-PL" sz="1050" kern="1200" dirty="0"/>
            <a:t>o których mowa w nowym </a:t>
          </a:r>
          <a:br>
            <a:rPr lang="pl-PL" sz="1050" kern="1200" dirty="0"/>
          </a:br>
          <a:r>
            <a:rPr lang="pl-PL" sz="1050" kern="1200" dirty="0"/>
            <a:t>art. 10 ust. 5a ustawy o RLKS, </a:t>
          </a:r>
          <a:br>
            <a:rPr lang="pl-PL" sz="1050" kern="1200" dirty="0"/>
          </a:br>
          <a:r>
            <a:rPr lang="pl-PL" sz="1050" kern="1200" dirty="0"/>
            <a:t>albo </a:t>
          </a:r>
          <a:br>
            <a:rPr lang="pl-PL" sz="1050" kern="1200" dirty="0"/>
          </a:br>
          <a:r>
            <a:rPr lang="pl-PL" sz="1050" kern="1200" dirty="0"/>
            <a:t>został wniesiony po terminie</a:t>
          </a:r>
          <a:endParaRPr lang="pl-PL" sz="1050" kern="1200" dirty="0">
            <a:solidFill>
              <a:schemeClr val="bg1"/>
            </a:solidFill>
          </a:endParaRPr>
        </a:p>
      </dsp:txBody>
      <dsp:txXfrm>
        <a:off x="5443190" y="917997"/>
        <a:ext cx="1771523" cy="1306439"/>
      </dsp:txXfrm>
    </dsp:sp>
    <dsp:sp modelId="{CE28770D-D617-4222-86C9-80CBE9CD1278}">
      <dsp:nvSpPr>
        <dsp:cNvPr id="0" name=""/>
        <dsp:cNvSpPr/>
      </dsp:nvSpPr>
      <dsp:spPr>
        <a:xfrm>
          <a:off x="5443190" y="2359460"/>
          <a:ext cx="1771523" cy="108035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bg1"/>
              </a:solidFill>
            </a:rPr>
            <a:t>ROZPATRZENIE SPRZECIWU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/>
              </a:solidFill>
            </a:rPr>
            <a:t>(10 dni) </a:t>
          </a:r>
        </a:p>
      </dsp:txBody>
      <dsp:txXfrm>
        <a:off x="5443190" y="2359460"/>
        <a:ext cx="1771523" cy="1080359"/>
      </dsp:txXfrm>
    </dsp:sp>
    <dsp:sp modelId="{2C6D046D-CBD5-4E1D-849A-2D10E78D4D7A}">
      <dsp:nvSpPr>
        <dsp:cNvPr id="0" name=""/>
        <dsp:cNvSpPr/>
      </dsp:nvSpPr>
      <dsp:spPr>
        <a:xfrm>
          <a:off x="7569018" y="1582988"/>
          <a:ext cx="1771523" cy="10803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NIE UZNANO</a:t>
          </a:r>
          <a:endParaRPr lang="pl-PL" sz="1400" b="1" kern="1200" dirty="0">
            <a:solidFill>
              <a:schemeClr val="bg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/>
              </a:solidFill>
            </a:rPr>
            <a:t>informacja </a:t>
          </a:r>
          <a:br>
            <a:rPr lang="pl-PL" sz="1200" kern="1200" dirty="0">
              <a:solidFill>
                <a:schemeClr val="bg1"/>
              </a:solidFill>
            </a:rPr>
          </a:br>
          <a:r>
            <a:rPr lang="pl-PL" sz="1200" kern="1200" dirty="0">
              <a:solidFill>
                <a:schemeClr val="bg1"/>
              </a:solidFill>
            </a:rPr>
            <a:t>o prawie do skargi</a:t>
          </a:r>
        </a:p>
      </dsp:txBody>
      <dsp:txXfrm>
        <a:off x="7569018" y="1582988"/>
        <a:ext cx="1771523" cy="1080359"/>
      </dsp:txXfrm>
    </dsp:sp>
    <dsp:sp modelId="{1667069F-ADED-43CA-AB70-638A5701AE8E}">
      <dsp:nvSpPr>
        <dsp:cNvPr id="0" name=""/>
        <dsp:cNvSpPr/>
      </dsp:nvSpPr>
      <dsp:spPr>
        <a:xfrm>
          <a:off x="9694846" y="1245426"/>
          <a:ext cx="1771523" cy="1080359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/>
              </a:solidFill>
            </a:rPr>
            <a:t>bez skargi do SA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/>
              </a:solidFill>
            </a:rPr>
            <a:t>(zakończenie weryfikacji)</a:t>
          </a:r>
          <a:endParaRPr lang="pl-PL" sz="1200" b="1" kern="1200" dirty="0">
            <a:solidFill>
              <a:schemeClr val="bg1"/>
            </a:solidFill>
          </a:endParaRPr>
        </a:p>
      </dsp:txBody>
      <dsp:txXfrm>
        <a:off x="9694846" y="1245426"/>
        <a:ext cx="1771523" cy="1080359"/>
      </dsp:txXfrm>
    </dsp:sp>
    <dsp:sp modelId="{B859720B-7C90-4AB9-80A0-2B301DC038F0}">
      <dsp:nvSpPr>
        <dsp:cNvPr id="0" name=""/>
        <dsp:cNvSpPr/>
      </dsp:nvSpPr>
      <dsp:spPr>
        <a:xfrm>
          <a:off x="9694846" y="2460810"/>
          <a:ext cx="1771523" cy="540098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SKARGA DO SA</a:t>
          </a:r>
        </a:p>
      </dsp:txBody>
      <dsp:txXfrm>
        <a:off x="9694846" y="2460810"/>
        <a:ext cx="1771523" cy="540098"/>
      </dsp:txXfrm>
    </dsp:sp>
    <dsp:sp modelId="{E8679DD5-CC41-4648-9CD1-BA5470CC6949}">
      <dsp:nvSpPr>
        <dsp:cNvPr id="0" name=""/>
        <dsp:cNvSpPr/>
      </dsp:nvSpPr>
      <dsp:spPr>
        <a:xfrm>
          <a:off x="7569018" y="3135933"/>
          <a:ext cx="1771523" cy="108035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UZNANO</a:t>
          </a:r>
          <a:endParaRPr lang="pl-PL" sz="1400" b="1" kern="1200" dirty="0">
            <a:solidFill>
              <a:schemeClr val="bg1"/>
            </a:solidFill>
          </a:endParaRPr>
        </a:p>
      </dsp:txBody>
      <dsp:txXfrm>
        <a:off x="7569018" y="3135933"/>
        <a:ext cx="1771523" cy="1080359"/>
      </dsp:txXfrm>
    </dsp:sp>
    <dsp:sp modelId="{984657A6-56C4-4331-AE5F-3190A45197DB}">
      <dsp:nvSpPr>
        <dsp:cNvPr id="0" name=""/>
        <dsp:cNvSpPr/>
      </dsp:nvSpPr>
      <dsp:spPr>
        <a:xfrm>
          <a:off x="9694846" y="3135933"/>
          <a:ext cx="1771523" cy="108035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ETAP II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chemeClr val="bg1"/>
              </a:solidFill>
            </a:rPr>
            <a:t>OCENA </a:t>
          </a:r>
          <a:r>
            <a:rPr lang="pl-PL" sz="1200" b="1" kern="1200" dirty="0"/>
            <a:t>SPEŁNIENIA KRYTERIÓW WYBORU LSR ORAZ WERYFIKACJA OBSZAROWA</a:t>
          </a:r>
          <a:endParaRPr lang="pl-PL" sz="1200" b="1" kern="1200" dirty="0">
            <a:solidFill>
              <a:schemeClr val="bg1"/>
            </a:solidFill>
          </a:endParaRPr>
        </a:p>
      </dsp:txBody>
      <dsp:txXfrm>
        <a:off x="9694846" y="3135933"/>
        <a:ext cx="1771523" cy="1080359"/>
      </dsp:txXfrm>
    </dsp:sp>
    <dsp:sp modelId="{FA2B3445-67E2-410D-8D05-5DC58F1525E7}">
      <dsp:nvSpPr>
        <dsp:cNvPr id="0" name=""/>
        <dsp:cNvSpPr/>
      </dsp:nvSpPr>
      <dsp:spPr>
        <a:xfrm>
          <a:off x="1191534" y="2854112"/>
          <a:ext cx="1771523" cy="108035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SPEŁNIONE</a:t>
          </a:r>
          <a:endParaRPr lang="pl-PL" sz="1400" b="1" kern="1200" dirty="0">
            <a:solidFill>
              <a:schemeClr val="bg1"/>
            </a:solidFill>
          </a:endParaRPr>
        </a:p>
      </dsp:txBody>
      <dsp:txXfrm>
        <a:off x="1191534" y="2854112"/>
        <a:ext cx="1771523" cy="1080359"/>
      </dsp:txXfrm>
    </dsp:sp>
    <dsp:sp modelId="{4109B344-EBE8-4CE7-B24F-37F9A2A49FE9}">
      <dsp:nvSpPr>
        <dsp:cNvPr id="0" name=""/>
        <dsp:cNvSpPr/>
      </dsp:nvSpPr>
      <dsp:spPr>
        <a:xfrm>
          <a:off x="3317362" y="2854112"/>
          <a:ext cx="1771523" cy="108035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ETAP II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chemeClr val="bg1"/>
              </a:solidFill>
            </a:rPr>
            <a:t>OCENA </a:t>
          </a:r>
          <a:r>
            <a:rPr lang="pl-PL" sz="1200" b="1" kern="1200" dirty="0"/>
            <a:t>SPEŁNIENIA KRYTERIÓW WYBORU LSR ORAZ WERYFIKACJA OBSZAROWA</a:t>
          </a:r>
          <a:endParaRPr lang="pl-PL" sz="1200" b="1" kern="1200" dirty="0">
            <a:solidFill>
              <a:schemeClr val="bg1"/>
            </a:solidFill>
          </a:endParaRPr>
        </a:p>
      </dsp:txBody>
      <dsp:txXfrm>
        <a:off x="3317362" y="2854112"/>
        <a:ext cx="1771523" cy="10803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269EF-BE61-4CC0-BBAB-37E00FFE0751}">
      <dsp:nvSpPr>
        <dsp:cNvPr id="0" name=""/>
        <dsp:cNvSpPr/>
      </dsp:nvSpPr>
      <dsp:spPr>
        <a:xfrm>
          <a:off x="0" y="553318"/>
          <a:ext cx="4673943" cy="450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50" tIns="1353820" rIns="36275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pl-PL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większa liczba uzyskanych punktów w ramach oceny kryteriów wyboru,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pl-PL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większa liczba uzyskanych punktów w ramach oceny kolejnych poszczególnych kryteriów wyboru określonych w regulaminie konkursu,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pl-PL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większa liczba mieszkańców obszaru objętego LSR,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pl-PL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większy udział obszarów po zlikwidowanych państwowych przedsiębiorstwach gospodarki rolnej w obszarze LSR ogółem,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pl-PL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planowana realizacja LSR współfinansowana ze środków więcej niż jednego spośród EFSI (? – jeśli będą koperty regionalne zapewniające pokrycie w województwach wdrażających wielofunduszowy RLKS w pełnej formule – rezygnacja z tego kryterium)</a:t>
          </a:r>
        </a:p>
      </dsp:txBody>
      <dsp:txXfrm>
        <a:off x="0" y="553318"/>
        <a:ext cx="4673943" cy="4504500"/>
      </dsp:txXfrm>
    </dsp:sp>
    <dsp:sp modelId="{6FBF97DB-6042-4957-94E2-6288BD0E7398}">
      <dsp:nvSpPr>
        <dsp:cNvPr id="0" name=""/>
        <dsp:cNvSpPr/>
      </dsp:nvSpPr>
      <dsp:spPr>
        <a:xfrm>
          <a:off x="233697" y="75537"/>
          <a:ext cx="3603222" cy="14371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665" tIns="0" rIns="12366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l-PL" sz="2000" kern="1200" dirty="0">
              <a:solidFill>
                <a:schemeClr val="bg1"/>
              </a:solidFill>
            </a:rPr>
            <a:t>Obszary wdrażania LSR obejmują co najmniej </a:t>
          </a:r>
          <a:br>
            <a:rPr lang="pl-PL" sz="2000" kern="1200" dirty="0">
              <a:solidFill>
                <a:schemeClr val="bg1"/>
              </a:solidFill>
            </a:rPr>
          </a:br>
          <a:r>
            <a:rPr lang="pl-PL" sz="2000" b="1" kern="1200" dirty="0">
              <a:solidFill>
                <a:schemeClr val="bg1"/>
              </a:solidFill>
            </a:rPr>
            <a:t>jedną tą samą gminę</a:t>
          </a:r>
          <a:r>
            <a:rPr lang="pl-PL" sz="2000" kern="1200" dirty="0">
              <a:solidFill>
                <a:schemeClr val="bg1"/>
              </a:solidFill>
            </a:rPr>
            <a:t>:</a:t>
          </a:r>
        </a:p>
      </dsp:txBody>
      <dsp:txXfrm>
        <a:off x="303854" y="145694"/>
        <a:ext cx="3462908" cy="12968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254AB-4065-478E-9506-39BAEA3F3A35}">
      <dsp:nvSpPr>
        <dsp:cNvPr id="0" name=""/>
        <dsp:cNvSpPr/>
      </dsp:nvSpPr>
      <dsp:spPr>
        <a:xfrm rot="5400000">
          <a:off x="2647546" y="85033"/>
          <a:ext cx="1284165" cy="111722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Gmina A</a:t>
          </a:r>
        </a:p>
      </dsp:txBody>
      <dsp:txXfrm rot="-5400000">
        <a:off x="2905117" y="201679"/>
        <a:ext cx="769022" cy="883933"/>
      </dsp:txXfrm>
    </dsp:sp>
    <dsp:sp modelId="{8116E5CD-D4F6-47E0-8B00-57C5947AB351}">
      <dsp:nvSpPr>
        <dsp:cNvPr id="0" name=""/>
        <dsp:cNvSpPr/>
      </dsp:nvSpPr>
      <dsp:spPr>
        <a:xfrm>
          <a:off x="4693459" y="714993"/>
          <a:ext cx="832289" cy="770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E5EAF-5F9D-47FB-8ACB-B118EA325635}">
      <dsp:nvSpPr>
        <dsp:cNvPr id="0" name=""/>
        <dsp:cNvSpPr/>
      </dsp:nvSpPr>
      <dsp:spPr>
        <a:xfrm rot="5400000">
          <a:off x="1440944" y="85033"/>
          <a:ext cx="1284165" cy="111722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600" kern="1200" dirty="0"/>
        </a:p>
      </dsp:txBody>
      <dsp:txXfrm rot="-5400000">
        <a:off x="1698515" y="201679"/>
        <a:ext cx="769022" cy="883933"/>
      </dsp:txXfrm>
    </dsp:sp>
    <dsp:sp modelId="{3FE40781-8D5E-4783-BE65-A4E7982A15F7}">
      <dsp:nvSpPr>
        <dsp:cNvPr id="0" name=""/>
        <dsp:cNvSpPr/>
      </dsp:nvSpPr>
      <dsp:spPr>
        <a:xfrm rot="5400000">
          <a:off x="2041934" y="1175033"/>
          <a:ext cx="1284165" cy="111722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Gmina B</a:t>
          </a:r>
        </a:p>
      </dsp:txBody>
      <dsp:txXfrm rot="-5400000">
        <a:off x="2299505" y="1291679"/>
        <a:ext cx="769022" cy="883933"/>
      </dsp:txXfrm>
    </dsp:sp>
    <dsp:sp modelId="{2049F3BE-F49C-44D7-8160-EF4FD77A111B}">
      <dsp:nvSpPr>
        <dsp:cNvPr id="0" name=""/>
        <dsp:cNvSpPr/>
      </dsp:nvSpPr>
      <dsp:spPr>
        <a:xfrm>
          <a:off x="692276" y="1348395"/>
          <a:ext cx="1386899" cy="770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C3BE7-C42A-475C-8C6B-5639956DD3A7}">
      <dsp:nvSpPr>
        <dsp:cNvPr id="0" name=""/>
        <dsp:cNvSpPr/>
      </dsp:nvSpPr>
      <dsp:spPr>
        <a:xfrm rot="5400000">
          <a:off x="3248536" y="1175033"/>
          <a:ext cx="1284165" cy="1117224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600" kern="1200"/>
        </a:p>
      </dsp:txBody>
      <dsp:txXfrm rot="-5400000">
        <a:off x="3506107" y="1291679"/>
        <a:ext cx="769022" cy="883933"/>
      </dsp:txXfrm>
    </dsp:sp>
    <dsp:sp modelId="{64F0B9F6-0729-4B56-A9A4-517D66B6050C}">
      <dsp:nvSpPr>
        <dsp:cNvPr id="0" name=""/>
        <dsp:cNvSpPr/>
      </dsp:nvSpPr>
      <dsp:spPr>
        <a:xfrm rot="5400000">
          <a:off x="2647546" y="2265032"/>
          <a:ext cx="1284165" cy="111722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Gmina C</a:t>
          </a:r>
        </a:p>
      </dsp:txBody>
      <dsp:txXfrm rot="-5400000">
        <a:off x="2905117" y="2381678"/>
        <a:ext cx="769022" cy="883933"/>
      </dsp:txXfrm>
    </dsp:sp>
    <dsp:sp modelId="{0416BBBE-358F-423C-8DCC-25D9A53506E0}">
      <dsp:nvSpPr>
        <dsp:cNvPr id="0" name=""/>
        <dsp:cNvSpPr/>
      </dsp:nvSpPr>
      <dsp:spPr>
        <a:xfrm>
          <a:off x="3882143" y="2438395"/>
          <a:ext cx="1433128" cy="770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6B8A0-3016-488E-B931-408FC3242AB9}">
      <dsp:nvSpPr>
        <dsp:cNvPr id="0" name=""/>
        <dsp:cNvSpPr/>
      </dsp:nvSpPr>
      <dsp:spPr>
        <a:xfrm rot="5400000">
          <a:off x="1440944" y="2265032"/>
          <a:ext cx="1284165" cy="1117224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600" kern="1200"/>
        </a:p>
      </dsp:txBody>
      <dsp:txXfrm rot="-5400000">
        <a:off x="1698515" y="2381678"/>
        <a:ext cx="769022" cy="883933"/>
      </dsp:txXfrm>
    </dsp:sp>
    <dsp:sp modelId="{7DBD41C7-20B2-423B-AA39-A370C0A57317}">
      <dsp:nvSpPr>
        <dsp:cNvPr id="0" name=""/>
        <dsp:cNvSpPr/>
      </dsp:nvSpPr>
      <dsp:spPr>
        <a:xfrm rot="5400000">
          <a:off x="2041934" y="3355032"/>
          <a:ext cx="1284165" cy="1117224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Gmina D</a:t>
          </a:r>
        </a:p>
      </dsp:txBody>
      <dsp:txXfrm rot="-5400000">
        <a:off x="2299505" y="3471678"/>
        <a:ext cx="769022" cy="883933"/>
      </dsp:txXfrm>
    </dsp:sp>
    <dsp:sp modelId="{0B2BE037-C451-4544-BA6D-63CE06F9575C}">
      <dsp:nvSpPr>
        <dsp:cNvPr id="0" name=""/>
        <dsp:cNvSpPr/>
      </dsp:nvSpPr>
      <dsp:spPr>
        <a:xfrm>
          <a:off x="997095" y="3528395"/>
          <a:ext cx="777259" cy="770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D911B-6356-46B6-87C5-89968C8CDA85}">
      <dsp:nvSpPr>
        <dsp:cNvPr id="0" name=""/>
        <dsp:cNvSpPr/>
      </dsp:nvSpPr>
      <dsp:spPr>
        <a:xfrm rot="5400000">
          <a:off x="3248536" y="3355032"/>
          <a:ext cx="1284165" cy="1117224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600" kern="1200"/>
        </a:p>
      </dsp:txBody>
      <dsp:txXfrm rot="-5400000">
        <a:off x="3506107" y="3471678"/>
        <a:ext cx="769022" cy="883933"/>
      </dsp:txXfrm>
    </dsp:sp>
    <dsp:sp modelId="{CE62B63F-DEFF-461D-BCC7-F12B02E1856E}">
      <dsp:nvSpPr>
        <dsp:cNvPr id="0" name=""/>
        <dsp:cNvSpPr/>
      </dsp:nvSpPr>
      <dsp:spPr>
        <a:xfrm rot="5400000">
          <a:off x="2647546" y="4445032"/>
          <a:ext cx="1284165" cy="111722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Gmina E</a:t>
          </a:r>
        </a:p>
      </dsp:txBody>
      <dsp:txXfrm rot="-5400000">
        <a:off x="2905117" y="4561678"/>
        <a:ext cx="769022" cy="883933"/>
      </dsp:txXfrm>
    </dsp:sp>
    <dsp:sp modelId="{DDB5B6CF-023E-4DA9-B5BD-719F207E5455}">
      <dsp:nvSpPr>
        <dsp:cNvPr id="0" name=""/>
        <dsp:cNvSpPr/>
      </dsp:nvSpPr>
      <dsp:spPr>
        <a:xfrm>
          <a:off x="3882143" y="4618395"/>
          <a:ext cx="1433128" cy="770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92605-DE13-4875-ACCF-75B03DD86FD0}">
      <dsp:nvSpPr>
        <dsp:cNvPr id="0" name=""/>
        <dsp:cNvSpPr/>
      </dsp:nvSpPr>
      <dsp:spPr>
        <a:xfrm rot="5400000">
          <a:off x="1440944" y="4445032"/>
          <a:ext cx="1284165" cy="1117224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600" kern="1200"/>
        </a:p>
      </dsp:txBody>
      <dsp:txXfrm rot="-5400000">
        <a:off x="1698515" y="4561678"/>
        <a:ext cx="769022" cy="8839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0F4AC-44C5-4F46-9485-EA2E114DA726}">
      <dsp:nvSpPr>
        <dsp:cNvPr id="0" name=""/>
        <dsp:cNvSpPr/>
      </dsp:nvSpPr>
      <dsp:spPr>
        <a:xfrm>
          <a:off x="0" y="1053339"/>
          <a:ext cx="5039520" cy="39778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123" tIns="1353820" rIns="39112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pl-PL" sz="1400" kern="1200" dirty="0"/>
            <a:t>większa liczba uzyskanych punktów w ramach oceny kolejnych poszczególnych kryteriów wyboru określonych w regulaminie konkursu,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pl-PL" sz="1400" kern="1200"/>
            <a:t>większa liczba mieszkańców obszaru objętego LSR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pl-PL" sz="1400" kern="1200"/>
            <a:t>większy udział obszarów po zlikwidowanych państwowych przedsiębiorstwach gospodarki rolnej w obszarach LSR ogółem,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pl-PL" sz="1400" kern="1200"/>
            <a:t>planowana realizacja LSR współfinansowana ze środków więcej niż jednego spośród EFSI (? – j.w.)</a:t>
          </a:r>
          <a:endParaRPr lang="pl-PL" sz="1400" kern="1200" dirty="0"/>
        </a:p>
      </dsp:txBody>
      <dsp:txXfrm>
        <a:off x="0" y="1053339"/>
        <a:ext cx="5039520" cy="3977801"/>
      </dsp:txXfrm>
    </dsp:sp>
    <dsp:sp modelId="{D3E4F365-1255-48AC-A6A8-5F78E491A777}">
      <dsp:nvSpPr>
        <dsp:cNvPr id="0" name=""/>
        <dsp:cNvSpPr/>
      </dsp:nvSpPr>
      <dsp:spPr>
        <a:xfrm>
          <a:off x="251976" y="640087"/>
          <a:ext cx="3957262" cy="13726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37" tIns="0" rIns="13333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l-PL" sz="2000" kern="1200" dirty="0"/>
            <a:t>LSR uzyskały taką samą </a:t>
          </a:r>
          <a:br>
            <a:rPr lang="pl-PL" sz="2000" kern="1200" dirty="0"/>
          </a:br>
          <a:r>
            <a:rPr lang="pl-PL" sz="2000" b="1" kern="1200" dirty="0"/>
            <a:t>liczbę punktów </a:t>
          </a:r>
          <a:br>
            <a:rPr lang="pl-PL" sz="2000" b="1" kern="1200" dirty="0"/>
          </a:br>
          <a:r>
            <a:rPr lang="pl-PL" sz="2000" kern="1200" dirty="0"/>
            <a:t>w ramach oceny:</a:t>
          </a:r>
        </a:p>
      </dsp:txBody>
      <dsp:txXfrm>
        <a:off x="318983" y="707094"/>
        <a:ext cx="3823248" cy="12386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47EC0-AE0C-4E22-98CA-82302CB6E909}">
      <dsp:nvSpPr>
        <dsp:cNvPr id="0" name=""/>
        <dsp:cNvSpPr/>
      </dsp:nvSpPr>
      <dsp:spPr>
        <a:xfrm>
          <a:off x="0" y="0"/>
          <a:ext cx="9895371" cy="3793806"/>
        </a:xfrm>
        <a:prstGeom prst="roundRect">
          <a:avLst>
            <a:gd name="adj" fmla="val 85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294441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LISTA KRAJOWA</a:t>
          </a:r>
          <a:br>
            <a:rPr lang="pl-PL" sz="2400" b="1" kern="1200" dirty="0"/>
          </a:br>
          <a:r>
            <a:rPr lang="pl-PL" sz="2400" b="1" kern="1200" dirty="0"/>
            <a:t>MONOFUNDUSZOWA</a:t>
          </a:r>
        </a:p>
      </dsp:txBody>
      <dsp:txXfrm>
        <a:off x="94449" y="94449"/>
        <a:ext cx="9706473" cy="3604908"/>
      </dsp:txXfrm>
    </dsp:sp>
    <dsp:sp modelId="{03C6EE36-A560-4388-A317-99252919A4F0}">
      <dsp:nvSpPr>
        <dsp:cNvPr id="0" name=""/>
        <dsp:cNvSpPr/>
      </dsp:nvSpPr>
      <dsp:spPr>
        <a:xfrm>
          <a:off x="228407" y="945190"/>
          <a:ext cx="2175413" cy="21039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LGD A – Województwo 5</a:t>
          </a:r>
        </a:p>
      </dsp:txBody>
      <dsp:txXfrm>
        <a:off x="234877" y="951660"/>
        <a:ext cx="2162473" cy="197451"/>
      </dsp:txXfrm>
    </dsp:sp>
    <dsp:sp modelId="{B7B0CFF6-762B-439E-8433-F166ACD8B0BF}">
      <dsp:nvSpPr>
        <dsp:cNvPr id="0" name=""/>
        <dsp:cNvSpPr/>
      </dsp:nvSpPr>
      <dsp:spPr>
        <a:xfrm>
          <a:off x="228407" y="1167341"/>
          <a:ext cx="2175413" cy="21039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25239"/>
              <a:satOff val="-731"/>
              <a:lumOff val="-2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LGD B – Województwo 2</a:t>
          </a:r>
        </a:p>
      </dsp:txBody>
      <dsp:txXfrm>
        <a:off x="234877" y="1173811"/>
        <a:ext cx="2162473" cy="197451"/>
      </dsp:txXfrm>
    </dsp:sp>
    <dsp:sp modelId="{21F4DE5D-6F43-453A-A4A9-126314035496}">
      <dsp:nvSpPr>
        <dsp:cNvPr id="0" name=""/>
        <dsp:cNvSpPr/>
      </dsp:nvSpPr>
      <dsp:spPr>
        <a:xfrm>
          <a:off x="228407" y="1389491"/>
          <a:ext cx="2175413" cy="21039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50478"/>
              <a:satOff val="-1461"/>
              <a:lumOff val="-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LGD C – Województwo 4</a:t>
          </a:r>
        </a:p>
      </dsp:txBody>
      <dsp:txXfrm>
        <a:off x="234877" y="1395961"/>
        <a:ext cx="2162473" cy="197451"/>
      </dsp:txXfrm>
    </dsp:sp>
    <dsp:sp modelId="{38980101-3F36-40D6-9568-0BFB2DF986B2}">
      <dsp:nvSpPr>
        <dsp:cNvPr id="0" name=""/>
        <dsp:cNvSpPr/>
      </dsp:nvSpPr>
      <dsp:spPr>
        <a:xfrm>
          <a:off x="228407" y="1611642"/>
          <a:ext cx="2175413" cy="21039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75717"/>
              <a:satOff val="-2192"/>
              <a:lumOff val="-8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LGD E – Województwo 13</a:t>
          </a:r>
        </a:p>
      </dsp:txBody>
      <dsp:txXfrm>
        <a:off x="234877" y="1618112"/>
        <a:ext cx="2162473" cy="197451"/>
      </dsp:txXfrm>
    </dsp:sp>
    <dsp:sp modelId="{0FD80F31-6C04-4E75-974F-A548769F41AA}">
      <dsp:nvSpPr>
        <dsp:cNvPr id="0" name=""/>
        <dsp:cNvSpPr/>
      </dsp:nvSpPr>
      <dsp:spPr>
        <a:xfrm>
          <a:off x="228407" y="1833792"/>
          <a:ext cx="2175413" cy="21039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100956"/>
              <a:satOff val="-2922"/>
              <a:lumOff val="-11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LGD F – Województwo 3</a:t>
          </a:r>
        </a:p>
      </dsp:txBody>
      <dsp:txXfrm>
        <a:off x="234877" y="1840262"/>
        <a:ext cx="2162473" cy="197451"/>
      </dsp:txXfrm>
    </dsp:sp>
    <dsp:sp modelId="{2EE43257-4770-4E43-82EE-98AAE7D47A91}">
      <dsp:nvSpPr>
        <dsp:cNvPr id="0" name=""/>
        <dsp:cNvSpPr/>
      </dsp:nvSpPr>
      <dsp:spPr>
        <a:xfrm>
          <a:off x="228407" y="2055943"/>
          <a:ext cx="2175413" cy="21039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626195"/>
              <a:satOff val="-3653"/>
              <a:lumOff val="-1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LGD G – Województwo 12</a:t>
          </a:r>
        </a:p>
      </dsp:txBody>
      <dsp:txXfrm>
        <a:off x="234877" y="2062413"/>
        <a:ext cx="2162473" cy="197451"/>
      </dsp:txXfrm>
    </dsp:sp>
    <dsp:sp modelId="{FC8DA98B-F8A3-4DFE-BF34-BD674CECB937}">
      <dsp:nvSpPr>
        <dsp:cNvPr id="0" name=""/>
        <dsp:cNvSpPr/>
      </dsp:nvSpPr>
      <dsp:spPr>
        <a:xfrm>
          <a:off x="228407" y="2278093"/>
          <a:ext cx="2175413" cy="21039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151433"/>
              <a:satOff val="-4383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LGD H – Województwo 1</a:t>
          </a:r>
        </a:p>
      </dsp:txBody>
      <dsp:txXfrm>
        <a:off x="234877" y="2284563"/>
        <a:ext cx="2162473" cy="197451"/>
      </dsp:txXfrm>
    </dsp:sp>
    <dsp:sp modelId="{22F16C21-24D0-42F6-9813-480B0366D504}">
      <dsp:nvSpPr>
        <dsp:cNvPr id="0" name=""/>
        <dsp:cNvSpPr/>
      </dsp:nvSpPr>
      <dsp:spPr>
        <a:xfrm>
          <a:off x="228407" y="2500244"/>
          <a:ext cx="2175413" cy="21039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LGD I – Województwo 10</a:t>
          </a:r>
        </a:p>
      </dsp:txBody>
      <dsp:txXfrm>
        <a:off x="234877" y="2506714"/>
        <a:ext cx="2162473" cy="197451"/>
      </dsp:txXfrm>
    </dsp:sp>
    <dsp:sp modelId="{0F9D8BAD-511C-4466-8403-3A57828D23A9}">
      <dsp:nvSpPr>
        <dsp:cNvPr id="0" name=""/>
        <dsp:cNvSpPr/>
      </dsp:nvSpPr>
      <dsp:spPr>
        <a:xfrm>
          <a:off x="228407" y="2722395"/>
          <a:ext cx="2175413" cy="21039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201911"/>
              <a:satOff val="-5845"/>
              <a:lumOff val="-22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LGD J – Województwo 8</a:t>
          </a:r>
        </a:p>
      </dsp:txBody>
      <dsp:txXfrm>
        <a:off x="234877" y="2728865"/>
        <a:ext cx="2162473" cy="197451"/>
      </dsp:txXfrm>
    </dsp:sp>
    <dsp:sp modelId="{0138C045-2CB9-4BF2-8183-4CFA2EA03926}">
      <dsp:nvSpPr>
        <dsp:cNvPr id="0" name=""/>
        <dsp:cNvSpPr/>
      </dsp:nvSpPr>
      <dsp:spPr>
        <a:xfrm>
          <a:off x="228407" y="2944545"/>
          <a:ext cx="2175413" cy="21039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727150"/>
              <a:satOff val="-6575"/>
              <a:lumOff val="-25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LGD K – Województwo 6</a:t>
          </a:r>
        </a:p>
      </dsp:txBody>
      <dsp:txXfrm>
        <a:off x="234877" y="2951015"/>
        <a:ext cx="2162473" cy="197451"/>
      </dsp:txXfrm>
    </dsp:sp>
    <dsp:sp modelId="{27870F28-C663-420A-8F74-185393F8828C}">
      <dsp:nvSpPr>
        <dsp:cNvPr id="0" name=""/>
        <dsp:cNvSpPr/>
      </dsp:nvSpPr>
      <dsp:spPr>
        <a:xfrm>
          <a:off x="228407" y="3166696"/>
          <a:ext cx="2175413" cy="21039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252389"/>
              <a:satOff val="-7306"/>
              <a:lumOff val="-2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….</a:t>
          </a:r>
        </a:p>
      </dsp:txBody>
      <dsp:txXfrm>
        <a:off x="234877" y="3173166"/>
        <a:ext cx="2162473" cy="197451"/>
      </dsp:txXfrm>
    </dsp:sp>
    <dsp:sp modelId="{44247E7E-5BD2-49F8-BFC6-9135F11C8390}">
      <dsp:nvSpPr>
        <dsp:cNvPr id="0" name=""/>
        <dsp:cNvSpPr/>
      </dsp:nvSpPr>
      <dsp:spPr>
        <a:xfrm>
          <a:off x="228407" y="3388846"/>
          <a:ext cx="2175413" cy="21039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777628"/>
              <a:satOff val="-8036"/>
              <a:lumOff val="-30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LGD Z – Województwo 5</a:t>
          </a:r>
        </a:p>
      </dsp:txBody>
      <dsp:txXfrm>
        <a:off x="234877" y="3395316"/>
        <a:ext cx="2162473" cy="197451"/>
      </dsp:txXfrm>
    </dsp:sp>
    <dsp:sp modelId="{2CA077BC-7E0D-4DB2-A599-EE95DB1C6AF3}">
      <dsp:nvSpPr>
        <dsp:cNvPr id="0" name=""/>
        <dsp:cNvSpPr/>
      </dsp:nvSpPr>
      <dsp:spPr>
        <a:xfrm>
          <a:off x="2658539" y="948451"/>
          <a:ext cx="6309981" cy="2655664"/>
        </a:xfrm>
        <a:prstGeom prst="roundRect">
          <a:avLst>
            <a:gd name="adj" fmla="val 105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686347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LISTY REGIONALNE</a:t>
          </a:r>
          <a:br>
            <a:rPr lang="pl-PL" sz="2400" b="1" kern="1200" dirty="0"/>
          </a:br>
          <a:r>
            <a:rPr lang="pl-PL" sz="2400" b="1" kern="1200" dirty="0"/>
            <a:t>WIELOFUNDUSZOWE</a:t>
          </a:r>
        </a:p>
      </dsp:txBody>
      <dsp:txXfrm>
        <a:off x="2740210" y="1030122"/>
        <a:ext cx="6146639" cy="2492322"/>
      </dsp:txXfrm>
    </dsp:sp>
    <dsp:sp modelId="{D678F360-DF3F-483C-B89D-3A5050533ABC}">
      <dsp:nvSpPr>
        <dsp:cNvPr id="0" name=""/>
        <dsp:cNvSpPr/>
      </dsp:nvSpPr>
      <dsp:spPr>
        <a:xfrm>
          <a:off x="3214902" y="1945648"/>
          <a:ext cx="1664437" cy="149916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302867"/>
              <a:satOff val="-8767"/>
              <a:lumOff val="-33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WOJEWÓDZTWO X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LGD XA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LGD XB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…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LGD XZ</a:t>
          </a:r>
        </a:p>
      </dsp:txBody>
      <dsp:txXfrm>
        <a:off x="3261006" y="1991752"/>
        <a:ext cx="1572229" cy="1406956"/>
      </dsp:txXfrm>
    </dsp:sp>
    <dsp:sp modelId="{605D7864-86A2-4DC9-A153-B39F6069B41F}">
      <dsp:nvSpPr>
        <dsp:cNvPr id="0" name=""/>
        <dsp:cNvSpPr/>
      </dsp:nvSpPr>
      <dsp:spPr>
        <a:xfrm>
          <a:off x="5027771" y="1945648"/>
          <a:ext cx="1664437" cy="149916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828105"/>
              <a:satOff val="-9497"/>
              <a:lumOff val="-36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WOJEWÓDZTWO Y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LGD YA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LGD YB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…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LGD YZ</a:t>
          </a:r>
        </a:p>
      </dsp:txBody>
      <dsp:txXfrm>
        <a:off x="5073875" y="1991752"/>
        <a:ext cx="1572229" cy="1406956"/>
      </dsp:txXfrm>
    </dsp:sp>
    <dsp:sp modelId="{AB2671DC-B918-475C-A485-8BC86F6E2E56}">
      <dsp:nvSpPr>
        <dsp:cNvPr id="0" name=""/>
        <dsp:cNvSpPr/>
      </dsp:nvSpPr>
      <dsp:spPr>
        <a:xfrm>
          <a:off x="6840639" y="1945648"/>
          <a:ext cx="1664437" cy="149916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WOJEWÓDZTWO Z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LGD YA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LGD YB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…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LGD YZ</a:t>
          </a:r>
        </a:p>
      </dsp:txBody>
      <dsp:txXfrm>
        <a:off x="6886743" y="1991752"/>
        <a:ext cx="1572229" cy="14069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E719E-3812-413F-A4F6-92F09C8C42DC}">
      <dsp:nvSpPr>
        <dsp:cNvPr id="0" name=""/>
        <dsp:cNvSpPr/>
      </dsp:nvSpPr>
      <dsp:spPr>
        <a:xfrm>
          <a:off x="3515653" y="3494761"/>
          <a:ext cx="339704" cy="156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852" y="0"/>
              </a:lnTo>
              <a:lnTo>
                <a:pt x="169852" y="156331"/>
              </a:lnTo>
              <a:lnTo>
                <a:pt x="339704" y="156331"/>
              </a:lnTo>
            </a:path>
          </a:pathLst>
        </a:custGeom>
        <a:noFill/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3676157" y="3563578"/>
        <a:ext cx="18697" cy="18697"/>
      </dsp:txXfrm>
    </dsp:sp>
    <dsp:sp modelId="{762DF9D7-E913-4EE1-8113-18690DFA3CC9}">
      <dsp:nvSpPr>
        <dsp:cNvPr id="0" name=""/>
        <dsp:cNvSpPr/>
      </dsp:nvSpPr>
      <dsp:spPr>
        <a:xfrm>
          <a:off x="3515653" y="2520121"/>
          <a:ext cx="364043" cy="974639"/>
        </a:xfrm>
        <a:custGeom>
          <a:avLst/>
          <a:gdLst/>
          <a:ahLst/>
          <a:cxnLst/>
          <a:rect l="0" t="0" r="0" b="0"/>
          <a:pathLst>
            <a:path>
              <a:moveTo>
                <a:pt x="0" y="974639"/>
              </a:moveTo>
              <a:lnTo>
                <a:pt x="182021" y="974639"/>
              </a:lnTo>
              <a:lnTo>
                <a:pt x="182021" y="0"/>
              </a:lnTo>
              <a:lnTo>
                <a:pt x="364043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671665" y="2981431"/>
        <a:ext cx="52020" cy="52020"/>
      </dsp:txXfrm>
    </dsp:sp>
    <dsp:sp modelId="{0A9B302F-20F2-4D11-A53D-D9E61F03B7EA}">
      <dsp:nvSpPr>
        <dsp:cNvPr id="0" name=""/>
        <dsp:cNvSpPr/>
      </dsp:nvSpPr>
      <dsp:spPr>
        <a:xfrm>
          <a:off x="1477429" y="2459350"/>
          <a:ext cx="339704" cy="1035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852" y="0"/>
              </a:lnTo>
              <a:lnTo>
                <a:pt x="169852" y="1035411"/>
              </a:lnTo>
              <a:lnTo>
                <a:pt x="339704" y="1035411"/>
              </a:lnTo>
            </a:path>
          </a:pathLst>
        </a:custGeom>
        <a:noFill/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1620038" y="2949812"/>
        <a:ext cx="54485" cy="54485"/>
      </dsp:txXfrm>
    </dsp:sp>
    <dsp:sp modelId="{BCB84B4F-1DCE-44D1-8CD0-F94A5DFBC128}">
      <dsp:nvSpPr>
        <dsp:cNvPr id="0" name=""/>
        <dsp:cNvSpPr/>
      </dsp:nvSpPr>
      <dsp:spPr>
        <a:xfrm>
          <a:off x="9630326" y="3693611"/>
          <a:ext cx="3397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704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9791686" y="3730838"/>
        <a:ext cx="16985" cy="16985"/>
      </dsp:txXfrm>
    </dsp:sp>
    <dsp:sp modelId="{27AB5996-9FC0-46D1-B93E-73BA513D7B5B}">
      <dsp:nvSpPr>
        <dsp:cNvPr id="0" name=""/>
        <dsp:cNvSpPr/>
      </dsp:nvSpPr>
      <dsp:spPr>
        <a:xfrm>
          <a:off x="7584798" y="3129706"/>
          <a:ext cx="347007" cy="609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503" y="0"/>
              </a:lnTo>
              <a:lnTo>
                <a:pt x="173503" y="609625"/>
              </a:lnTo>
              <a:lnTo>
                <a:pt x="347007" y="609625"/>
              </a:lnTo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7740766" y="3416982"/>
        <a:ext cx="35073" cy="35073"/>
      </dsp:txXfrm>
    </dsp:sp>
    <dsp:sp modelId="{01D89D34-819B-44BB-8D5C-263AB8A7A290}">
      <dsp:nvSpPr>
        <dsp:cNvPr id="0" name=""/>
        <dsp:cNvSpPr/>
      </dsp:nvSpPr>
      <dsp:spPr>
        <a:xfrm>
          <a:off x="9630326" y="1985026"/>
          <a:ext cx="339704" cy="582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852" y="0"/>
              </a:lnTo>
              <a:lnTo>
                <a:pt x="169852" y="582649"/>
              </a:lnTo>
              <a:lnTo>
                <a:pt x="339704" y="58264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9783317" y="2259490"/>
        <a:ext cx="33722" cy="33722"/>
      </dsp:txXfrm>
    </dsp:sp>
    <dsp:sp modelId="{200F86CD-B6FF-4D50-94DB-5D581ED9A38E}">
      <dsp:nvSpPr>
        <dsp:cNvPr id="0" name=""/>
        <dsp:cNvSpPr/>
      </dsp:nvSpPr>
      <dsp:spPr>
        <a:xfrm>
          <a:off x="9630326" y="1661375"/>
          <a:ext cx="339704" cy="323650"/>
        </a:xfrm>
        <a:custGeom>
          <a:avLst/>
          <a:gdLst/>
          <a:ahLst/>
          <a:cxnLst/>
          <a:rect l="0" t="0" r="0" b="0"/>
          <a:pathLst>
            <a:path>
              <a:moveTo>
                <a:pt x="0" y="323650"/>
              </a:moveTo>
              <a:lnTo>
                <a:pt x="169852" y="323650"/>
              </a:lnTo>
              <a:lnTo>
                <a:pt x="169852" y="0"/>
              </a:lnTo>
              <a:lnTo>
                <a:pt x="33970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9788448" y="1811471"/>
        <a:ext cx="23460" cy="23460"/>
      </dsp:txXfrm>
    </dsp:sp>
    <dsp:sp modelId="{B7DC6630-2DB5-4E4A-90C1-4E7DCBCCBB12}">
      <dsp:nvSpPr>
        <dsp:cNvPr id="0" name=""/>
        <dsp:cNvSpPr/>
      </dsp:nvSpPr>
      <dsp:spPr>
        <a:xfrm>
          <a:off x="7584798" y="1985026"/>
          <a:ext cx="347007" cy="1144679"/>
        </a:xfrm>
        <a:custGeom>
          <a:avLst/>
          <a:gdLst/>
          <a:ahLst/>
          <a:cxnLst/>
          <a:rect l="0" t="0" r="0" b="0"/>
          <a:pathLst>
            <a:path>
              <a:moveTo>
                <a:pt x="0" y="1144679"/>
              </a:moveTo>
              <a:lnTo>
                <a:pt x="173503" y="1144679"/>
              </a:lnTo>
              <a:lnTo>
                <a:pt x="173503" y="0"/>
              </a:lnTo>
              <a:lnTo>
                <a:pt x="347007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7728399" y="2527463"/>
        <a:ext cx="59806" cy="59806"/>
      </dsp:txXfrm>
    </dsp:sp>
    <dsp:sp modelId="{450508AE-5D4F-44EB-958C-31AF759D63C4}">
      <dsp:nvSpPr>
        <dsp:cNvPr id="0" name=""/>
        <dsp:cNvSpPr/>
      </dsp:nvSpPr>
      <dsp:spPr>
        <a:xfrm>
          <a:off x="5578218" y="2160014"/>
          <a:ext cx="308060" cy="969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030" y="0"/>
              </a:lnTo>
              <a:lnTo>
                <a:pt x="154030" y="969691"/>
              </a:lnTo>
              <a:lnTo>
                <a:pt x="308060" y="9696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5706812" y="2619424"/>
        <a:ext cx="50872" cy="50872"/>
      </dsp:txXfrm>
    </dsp:sp>
    <dsp:sp modelId="{2B3AF036-CADF-455D-A43C-E9CA3DD41166}">
      <dsp:nvSpPr>
        <dsp:cNvPr id="0" name=""/>
        <dsp:cNvSpPr/>
      </dsp:nvSpPr>
      <dsp:spPr>
        <a:xfrm>
          <a:off x="5578218" y="1423938"/>
          <a:ext cx="315364" cy="736075"/>
        </a:xfrm>
        <a:custGeom>
          <a:avLst/>
          <a:gdLst/>
          <a:ahLst/>
          <a:cxnLst/>
          <a:rect l="0" t="0" r="0" b="0"/>
          <a:pathLst>
            <a:path>
              <a:moveTo>
                <a:pt x="0" y="736075"/>
              </a:moveTo>
              <a:lnTo>
                <a:pt x="157682" y="736075"/>
              </a:lnTo>
              <a:lnTo>
                <a:pt x="157682" y="0"/>
              </a:lnTo>
              <a:lnTo>
                <a:pt x="31536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715880" y="1771957"/>
        <a:ext cx="40039" cy="40039"/>
      </dsp:txXfrm>
    </dsp:sp>
    <dsp:sp modelId="{41585C36-D26B-40EC-82BA-3CBC73EE11E6}">
      <dsp:nvSpPr>
        <dsp:cNvPr id="0" name=""/>
        <dsp:cNvSpPr/>
      </dsp:nvSpPr>
      <dsp:spPr>
        <a:xfrm>
          <a:off x="3515653" y="1423938"/>
          <a:ext cx="364043" cy="736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021" y="0"/>
              </a:lnTo>
              <a:lnTo>
                <a:pt x="182021" y="736075"/>
              </a:lnTo>
              <a:lnTo>
                <a:pt x="364043" y="73607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3677146" y="1771447"/>
        <a:ext cx="41058" cy="41058"/>
      </dsp:txXfrm>
    </dsp:sp>
    <dsp:sp modelId="{9AA09243-67E4-446C-B5D7-C6A42C1E7126}">
      <dsp:nvSpPr>
        <dsp:cNvPr id="0" name=""/>
        <dsp:cNvSpPr/>
      </dsp:nvSpPr>
      <dsp:spPr>
        <a:xfrm>
          <a:off x="3515653" y="674746"/>
          <a:ext cx="339704" cy="749192"/>
        </a:xfrm>
        <a:custGeom>
          <a:avLst/>
          <a:gdLst/>
          <a:ahLst/>
          <a:cxnLst/>
          <a:rect l="0" t="0" r="0" b="0"/>
          <a:pathLst>
            <a:path>
              <a:moveTo>
                <a:pt x="0" y="749192"/>
              </a:moveTo>
              <a:lnTo>
                <a:pt x="169852" y="749192"/>
              </a:lnTo>
              <a:lnTo>
                <a:pt x="169852" y="0"/>
              </a:lnTo>
              <a:lnTo>
                <a:pt x="339704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3664940" y="1028777"/>
        <a:ext cx="41130" cy="41130"/>
      </dsp:txXfrm>
    </dsp:sp>
    <dsp:sp modelId="{61F23459-1DFB-413A-9D3C-96533B30A1E8}">
      <dsp:nvSpPr>
        <dsp:cNvPr id="0" name=""/>
        <dsp:cNvSpPr/>
      </dsp:nvSpPr>
      <dsp:spPr>
        <a:xfrm>
          <a:off x="1477429" y="1423938"/>
          <a:ext cx="339704" cy="1035411"/>
        </a:xfrm>
        <a:custGeom>
          <a:avLst/>
          <a:gdLst/>
          <a:ahLst/>
          <a:cxnLst/>
          <a:rect l="0" t="0" r="0" b="0"/>
          <a:pathLst>
            <a:path>
              <a:moveTo>
                <a:pt x="0" y="1035411"/>
              </a:moveTo>
              <a:lnTo>
                <a:pt x="169852" y="1035411"/>
              </a:lnTo>
              <a:lnTo>
                <a:pt x="169852" y="0"/>
              </a:lnTo>
              <a:lnTo>
                <a:pt x="33970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1620038" y="1914401"/>
        <a:ext cx="54485" cy="54485"/>
      </dsp:txXfrm>
    </dsp:sp>
    <dsp:sp modelId="{2525604E-8126-4FEE-B930-CB710CF6506E}">
      <dsp:nvSpPr>
        <dsp:cNvPr id="0" name=""/>
        <dsp:cNvSpPr/>
      </dsp:nvSpPr>
      <dsp:spPr>
        <a:xfrm rot="16200000">
          <a:off x="-618453" y="1726208"/>
          <a:ext cx="2725481" cy="1466283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bg1"/>
              </a:solidFill>
            </a:rPr>
            <a:t>KRYTERIA WYBORU  </a:t>
          </a:r>
          <a:br>
            <a:rPr lang="pl-PL" sz="2000" b="1" kern="1200" dirty="0">
              <a:solidFill>
                <a:schemeClr val="bg1"/>
              </a:solidFill>
            </a:rPr>
          </a:br>
          <a:r>
            <a:rPr lang="pl-PL" sz="2000" b="1" kern="1200" dirty="0">
              <a:solidFill>
                <a:schemeClr val="bg1"/>
              </a:solidFill>
              <a:sym typeface="Helvetica Neue"/>
            </a:rPr>
            <a:t>oraz </a:t>
          </a:r>
          <a:br>
            <a:rPr lang="pl-PL" sz="2000" b="1" kern="1200" dirty="0">
              <a:solidFill>
                <a:schemeClr val="bg1"/>
              </a:solidFill>
              <a:sym typeface="Helvetica Neue"/>
            </a:rPr>
          </a:br>
          <a:r>
            <a:rPr lang="pl-PL" sz="2000" b="1" kern="1200" dirty="0">
              <a:solidFill>
                <a:schemeClr val="bg1"/>
              </a:solidFill>
              <a:sym typeface="Helvetica Neue"/>
            </a:rPr>
            <a:t>WERYFIKACJA OBSZAROWA 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-618453" y="1726208"/>
        <a:ext cx="2725481" cy="1466283"/>
      </dsp:txXfrm>
    </dsp:sp>
    <dsp:sp modelId="{EF71FB34-76D4-4E03-B762-F7C261593240}">
      <dsp:nvSpPr>
        <dsp:cNvPr id="0" name=""/>
        <dsp:cNvSpPr/>
      </dsp:nvSpPr>
      <dsp:spPr>
        <a:xfrm>
          <a:off x="1817133" y="906019"/>
          <a:ext cx="1698520" cy="103583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NIEWYBRANA LSR</a:t>
          </a:r>
          <a:endParaRPr lang="pl-PL" sz="1400" b="1" kern="1200" dirty="0">
            <a:solidFill>
              <a:schemeClr val="bg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/>
              </a:solidFill>
            </a:rPr>
            <a:t>i informacja o prawie </a:t>
          </a:r>
          <a:br>
            <a:rPr lang="pl-PL" sz="1200" kern="1200" dirty="0">
              <a:solidFill>
                <a:schemeClr val="bg1"/>
              </a:solidFill>
            </a:rPr>
          </a:br>
          <a:r>
            <a:rPr lang="pl-PL" sz="1200" kern="1200" dirty="0">
              <a:solidFill>
                <a:schemeClr val="bg1"/>
              </a:solidFill>
            </a:rPr>
            <a:t>do ODWOŁANIA</a:t>
          </a:r>
        </a:p>
      </dsp:txBody>
      <dsp:txXfrm>
        <a:off x="1817133" y="906019"/>
        <a:ext cx="1698520" cy="1035838"/>
      </dsp:txXfrm>
    </dsp:sp>
    <dsp:sp modelId="{DE9FDCEF-7633-41A8-ABB5-6D3AAC9A5DFB}">
      <dsp:nvSpPr>
        <dsp:cNvPr id="0" name=""/>
        <dsp:cNvSpPr/>
      </dsp:nvSpPr>
      <dsp:spPr>
        <a:xfrm>
          <a:off x="3855358" y="156827"/>
          <a:ext cx="1698520" cy="1035838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/>
              </a:solidFill>
            </a:rPr>
            <a:t>bez odwołania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/>
              </a:solidFill>
            </a:rPr>
            <a:t>(zakończenie weryfikacji, </a:t>
          </a:r>
          <a:br>
            <a:rPr lang="pl-PL" sz="1200" kern="1200" dirty="0">
              <a:solidFill>
                <a:schemeClr val="bg1"/>
              </a:solidFill>
            </a:rPr>
          </a:br>
          <a:r>
            <a:rPr lang="pl-PL" sz="1200" b="1" kern="1200" dirty="0">
              <a:solidFill>
                <a:schemeClr val="bg1"/>
              </a:solidFill>
            </a:rPr>
            <a:t>bez możliwości złożenia </a:t>
          </a:r>
          <a:br>
            <a:rPr lang="pl-PL" sz="1200" kern="1200" dirty="0">
              <a:solidFill>
                <a:schemeClr val="bg1"/>
              </a:solidFill>
            </a:rPr>
          </a:br>
          <a:r>
            <a:rPr lang="pl-PL" sz="1200" kern="1200" dirty="0">
              <a:solidFill>
                <a:schemeClr val="bg1"/>
              </a:solidFill>
            </a:rPr>
            <a:t>skargi do SA)</a:t>
          </a:r>
        </a:p>
      </dsp:txBody>
      <dsp:txXfrm>
        <a:off x="3855358" y="156827"/>
        <a:ext cx="1698520" cy="1035838"/>
      </dsp:txXfrm>
    </dsp:sp>
    <dsp:sp modelId="{99E05E10-CF74-4DB6-A789-A32105F843F4}">
      <dsp:nvSpPr>
        <dsp:cNvPr id="0" name=""/>
        <dsp:cNvSpPr/>
      </dsp:nvSpPr>
      <dsp:spPr>
        <a:xfrm>
          <a:off x="3879697" y="1475552"/>
          <a:ext cx="1698520" cy="136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WNIESIENIE ODWOŁANIA </a:t>
          </a:r>
          <a:br>
            <a:rPr lang="pl-PL" sz="1800" b="1" kern="1200" dirty="0">
              <a:solidFill>
                <a:schemeClr val="bg1"/>
              </a:solidFill>
            </a:rPr>
          </a:br>
          <a:r>
            <a:rPr lang="pl-PL" sz="1800" b="1" kern="1200" dirty="0">
              <a:solidFill>
                <a:schemeClr val="bg1"/>
              </a:solidFill>
            </a:rPr>
            <a:t>do IZ </a:t>
          </a:r>
          <a:endParaRPr lang="pl-PL" sz="1400" b="1" kern="1200" dirty="0">
            <a:solidFill>
              <a:schemeClr val="bg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/>
              </a:solidFill>
            </a:rPr>
            <a:t>(7 dni)</a:t>
          </a:r>
        </a:p>
      </dsp:txBody>
      <dsp:txXfrm>
        <a:off x="3879697" y="1475552"/>
        <a:ext cx="1698520" cy="1368924"/>
      </dsp:txXfrm>
    </dsp:sp>
    <dsp:sp modelId="{C84C90DD-E5BD-4001-96AF-9BD79D046BED}">
      <dsp:nvSpPr>
        <dsp:cNvPr id="0" name=""/>
        <dsp:cNvSpPr/>
      </dsp:nvSpPr>
      <dsp:spPr>
        <a:xfrm>
          <a:off x="5893582" y="633078"/>
          <a:ext cx="1698520" cy="1581721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bez rozpatrzenia gdy: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nie spełniono warunków, </a:t>
          </a:r>
          <a:br>
            <a:rPr lang="pl-PL" sz="1200" kern="1200" dirty="0"/>
          </a:br>
          <a:r>
            <a:rPr lang="pl-PL" sz="1200" kern="1200" dirty="0"/>
            <a:t>o których mowa w nowym </a:t>
          </a:r>
          <a:br>
            <a:rPr lang="pl-PL" sz="1200" kern="1200" dirty="0"/>
          </a:br>
          <a:r>
            <a:rPr lang="pl-PL" sz="1200" kern="1200" dirty="0"/>
            <a:t>art. 11 ust. 6a ustawy </a:t>
          </a:r>
          <a:br>
            <a:rPr lang="pl-PL" sz="1200" kern="1200" dirty="0"/>
          </a:br>
          <a:r>
            <a:rPr lang="pl-PL" sz="1200" kern="1200" dirty="0"/>
            <a:t>o RLKS, albo </a:t>
          </a:r>
          <a:br>
            <a:rPr lang="pl-PL" sz="1200" kern="1200" dirty="0"/>
          </a:br>
          <a:r>
            <a:rPr lang="pl-PL" sz="1200" kern="1200" dirty="0"/>
            <a:t>zostało wniesione </a:t>
          </a:r>
          <a:br>
            <a:rPr lang="pl-PL" sz="1200" kern="1200" dirty="0"/>
          </a:br>
          <a:r>
            <a:rPr lang="pl-PL" sz="1200" kern="1200" dirty="0"/>
            <a:t>po terminie</a:t>
          </a:r>
          <a:endParaRPr lang="pl-PL" sz="1200" kern="1200" dirty="0">
            <a:solidFill>
              <a:schemeClr val="bg1"/>
            </a:solidFill>
          </a:endParaRPr>
        </a:p>
      </dsp:txBody>
      <dsp:txXfrm>
        <a:off x="5893582" y="633078"/>
        <a:ext cx="1698520" cy="1581721"/>
      </dsp:txXfrm>
    </dsp:sp>
    <dsp:sp modelId="{CE28770D-D617-4222-86C9-80CBE9CD1278}">
      <dsp:nvSpPr>
        <dsp:cNvPr id="0" name=""/>
        <dsp:cNvSpPr/>
      </dsp:nvSpPr>
      <dsp:spPr>
        <a:xfrm>
          <a:off x="5886278" y="2611787"/>
          <a:ext cx="1698520" cy="103583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bg1"/>
              </a:solidFill>
            </a:rPr>
            <a:t>ROZPATRZENIE ODWOŁANIA  PRZEZ IZ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/>
              </a:solidFill>
            </a:rPr>
            <a:t>(30 dni) </a:t>
          </a:r>
        </a:p>
      </dsp:txBody>
      <dsp:txXfrm>
        <a:off x="5886278" y="2611787"/>
        <a:ext cx="1698520" cy="1035838"/>
      </dsp:txXfrm>
    </dsp:sp>
    <dsp:sp modelId="{2C6D046D-CBD5-4E1D-849A-2D10E78D4D7A}">
      <dsp:nvSpPr>
        <dsp:cNvPr id="0" name=""/>
        <dsp:cNvSpPr/>
      </dsp:nvSpPr>
      <dsp:spPr>
        <a:xfrm>
          <a:off x="7931806" y="1467107"/>
          <a:ext cx="1698520" cy="10358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NIE UWZGLĘDNIONO</a:t>
          </a:r>
          <a:endParaRPr lang="pl-PL" sz="1400" b="1" kern="1200" dirty="0">
            <a:solidFill>
              <a:schemeClr val="bg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/>
              </a:solidFill>
            </a:rPr>
            <a:t>informacja </a:t>
          </a:r>
          <a:br>
            <a:rPr lang="pl-PL" sz="1200" kern="1200" dirty="0">
              <a:solidFill>
                <a:schemeClr val="bg1"/>
              </a:solidFill>
            </a:rPr>
          </a:br>
          <a:r>
            <a:rPr lang="pl-PL" sz="1200" kern="1200" dirty="0">
              <a:solidFill>
                <a:schemeClr val="bg1"/>
              </a:solidFill>
            </a:rPr>
            <a:t>o prawie do skargi</a:t>
          </a:r>
        </a:p>
      </dsp:txBody>
      <dsp:txXfrm>
        <a:off x="7931806" y="1467107"/>
        <a:ext cx="1698520" cy="1035838"/>
      </dsp:txXfrm>
    </dsp:sp>
    <dsp:sp modelId="{1667069F-ADED-43CA-AB70-638A5701AE8E}">
      <dsp:nvSpPr>
        <dsp:cNvPr id="0" name=""/>
        <dsp:cNvSpPr/>
      </dsp:nvSpPr>
      <dsp:spPr>
        <a:xfrm>
          <a:off x="9970030" y="1143456"/>
          <a:ext cx="1698520" cy="1035838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/>
              </a:solidFill>
            </a:rPr>
            <a:t>bez skargi do SA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/>
              </a:solidFill>
            </a:rPr>
            <a:t>(zakończenie weryfikacji)</a:t>
          </a:r>
          <a:endParaRPr lang="pl-PL" sz="1200" b="1" kern="1200" dirty="0">
            <a:solidFill>
              <a:schemeClr val="bg1"/>
            </a:solidFill>
          </a:endParaRPr>
        </a:p>
      </dsp:txBody>
      <dsp:txXfrm>
        <a:off x="9970030" y="1143456"/>
        <a:ext cx="1698520" cy="1035838"/>
      </dsp:txXfrm>
    </dsp:sp>
    <dsp:sp modelId="{B859720B-7C90-4AB9-80A0-2B301DC038F0}">
      <dsp:nvSpPr>
        <dsp:cNvPr id="0" name=""/>
        <dsp:cNvSpPr/>
      </dsp:nvSpPr>
      <dsp:spPr>
        <a:xfrm>
          <a:off x="9970030" y="2308755"/>
          <a:ext cx="1698520" cy="51784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>
              <a:solidFill>
                <a:schemeClr val="bg1"/>
              </a:solidFill>
            </a:rPr>
            <a:t>SKARGA </a:t>
          </a:r>
          <a:r>
            <a:rPr lang="pl-PL" sz="1800" b="1" kern="1200" dirty="0">
              <a:solidFill>
                <a:schemeClr val="bg1"/>
              </a:solidFill>
            </a:rPr>
            <a:t>DO SA</a:t>
          </a:r>
        </a:p>
      </dsp:txBody>
      <dsp:txXfrm>
        <a:off x="9970030" y="2308755"/>
        <a:ext cx="1698520" cy="517841"/>
      </dsp:txXfrm>
    </dsp:sp>
    <dsp:sp modelId="{E8679DD5-CC41-4648-9CD1-BA5470CC6949}">
      <dsp:nvSpPr>
        <dsp:cNvPr id="0" name=""/>
        <dsp:cNvSpPr/>
      </dsp:nvSpPr>
      <dsp:spPr>
        <a:xfrm>
          <a:off x="7931806" y="3221412"/>
          <a:ext cx="1698520" cy="103583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>
              <a:solidFill>
                <a:schemeClr val="bg1"/>
              </a:solidFill>
            </a:rPr>
            <a:t>UWZGLĘDNIONO</a:t>
          </a:r>
          <a:endParaRPr lang="pl-PL" sz="1400" b="1" kern="1200" dirty="0">
            <a:solidFill>
              <a:schemeClr val="bg1"/>
            </a:solidFill>
          </a:endParaRPr>
        </a:p>
      </dsp:txBody>
      <dsp:txXfrm>
        <a:off x="7931806" y="3221412"/>
        <a:ext cx="1698520" cy="1035838"/>
      </dsp:txXfrm>
    </dsp:sp>
    <dsp:sp modelId="{984657A6-56C4-4331-AE5F-3190A45197DB}">
      <dsp:nvSpPr>
        <dsp:cNvPr id="0" name=""/>
        <dsp:cNvSpPr/>
      </dsp:nvSpPr>
      <dsp:spPr>
        <a:xfrm>
          <a:off x="9970030" y="2956057"/>
          <a:ext cx="1698520" cy="1566548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INFORMACJA </a:t>
          </a:r>
          <a:br>
            <a:rPr lang="pl-PL" sz="1800" b="1" kern="1200" dirty="0">
              <a:solidFill>
                <a:schemeClr val="bg1"/>
              </a:solidFill>
            </a:rPr>
          </a:br>
          <a:r>
            <a:rPr lang="pl-PL" sz="1800" b="1" kern="1200" dirty="0">
              <a:solidFill>
                <a:schemeClr val="bg1"/>
              </a:solidFill>
            </a:rPr>
            <a:t>O WYNIKU OCENY IZ</a:t>
          </a:r>
          <a:br>
            <a:rPr lang="pl-PL" sz="1800" b="1" kern="1200" dirty="0">
              <a:solidFill>
                <a:schemeClr val="bg1"/>
              </a:solidFill>
            </a:rPr>
          </a:br>
          <a:r>
            <a:rPr lang="pl-PL" sz="1400" b="1" kern="1200" dirty="0">
              <a:solidFill>
                <a:schemeClr val="bg1"/>
              </a:solidFill>
            </a:rPr>
            <a:t>do LGD i Komisji </a:t>
          </a:r>
          <a:br>
            <a:rPr lang="pl-PL" sz="1400" b="1" kern="1200" dirty="0">
              <a:solidFill>
                <a:schemeClr val="bg1"/>
              </a:solidFill>
            </a:rPr>
          </a:br>
          <a:r>
            <a:rPr lang="pl-PL" sz="1400" b="1" kern="1200" dirty="0">
              <a:solidFill>
                <a:schemeClr val="bg1"/>
              </a:solidFill>
            </a:rPr>
            <a:t>w celu aktualizacji listy ocenionych LSR</a:t>
          </a:r>
          <a:endParaRPr lang="pl-PL" sz="1800" b="1" kern="1200" dirty="0">
            <a:solidFill>
              <a:schemeClr val="bg1"/>
            </a:solidFill>
          </a:endParaRPr>
        </a:p>
      </dsp:txBody>
      <dsp:txXfrm>
        <a:off x="9970030" y="2956057"/>
        <a:ext cx="1698520" cy="1566548"/>
      </dsp:txXfrm>
    </dsp:sp>
    <dsp:sp modelId="{FA2B3445-67E2-410D-8D05-5DC58F1525E7}">
      <dsp:nvSpPr>
        <dsp:cNvPr id="0" name=""/>
        <dsp:cNvSpPr/>
      </dsp:nvSpPr>
      <dsp:spPr>
        <a:xfrm>
          <a:off x="1817133" y="2976842"/>
          <a:ext cx="1698520" cy="1035838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WYBRANA LSR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/>
              </a:solidFill>
            </a:rPr>
            <a:t>i informacja o prawie </a:t>
          </a:r>
          <a:br>
            <a:rPr lang="pl-PL" sz="1200" kern="1200" dirty="0">
              <a:solidFill>
                <a:schemeClr val="bg1"/>
              </a:solidFill>
            </a:rPr>
          </a:br>
          <a:r>
            <a:rPr lang="pl-PL" sz="1200" kern="1200" dirty="0">
              <a:solidFill>
                <a:schemeClr val="bg1"/>
              </a:solidFill>
            </a:rPr>
            <a:t>do ODWOŁANIA</a:t>
          </a:r>
          <a:endParaRPr lang="pl-PL" sz="1200" b="1" kern="1200" dirty="0">
            <a:solidFill>
              <a:schemeClr val="bg1"/>
            </a:solidFill>
          </a:endParaRPr>
        </a:p>
      </dsp:txBody>
      <dsp:txXfrm>
        <a:off x="1817133" y="2976842"/>
        <a:ext cx="1698520" cy="1035838"/>
      </dsp:txXfrm>
    </dsp:sp>
    <dsp:sp modelId="{4562B941-A23C-46BB-A961-5B9E5B750917}">
      <dsp:nvSpPr>
        <dsp:cNvPr id="0" name=""/>
        <dsp:cNvSpPr/>
      </dsp:nvSpPr>
      <dsp:spPr>
        <a:xfrm>
          <a:off x="3879697" y="2428520"/>
          <a:ext cx="1698520" cy="18320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b="1" kern="1200" dirty="0">
            <a:solidFill>
              <a:schemeClr val="bg1"/>
            </a:solidFill>
          </a:endParaRPr>
        </a:p>
      </dsp:txBody>
      <dsp:txXfrm>
        <a:off x="3879697" y="2428520"/>
        <a:ext cx="1698520" cy="183201"/>
      </dsp:txXfrm>
    </dsp:sp>
    <dsp:sp modelId="{4109B344-EBE8-4CE7-B24F-37F9A2A49FE9}">
      <dsp:nvSpPr>
        <dsp:cNvPr id="0" name=""/>
        <dsp:cNvSpPr/>
      </dsp:nvSpPr>
      <dsp:spPr>
        <a:xfrm>
          <a:off x="3855358" y="3133173"/>
          <a:ext cx="1698520" cy="1035838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UMOWA RAMOWA</a:t>
          </a:r>
          <a:br>
            <a:rPr lang="pl-PL" sz="1800" b="1" kern="1200" dirty="0">
              <a:solidFill>
                <a:schemeClr val="bg1"/>
              </a:solidFill>
            </a:rPr>
          </a:br>
          <a:r>
            <a:rPr lang="pl-PL" sz="1200" b="0" kern="1200" dirty="0">
              <a:solidFill>
                <a:schemeClr val="bg1"/>
              </a:solidFill>
            </a:rPr>
            <a:t>(w ramach limitu ustalonego przez IZ)</a:t>
          </a:r>
          <a:endParaRPr lang="pl-PL" sz="1800" b="0" kern="1200" dirty="0">
            <a:solidFill>
              <a:schemeClr val="bg1"/>
            </a:solidFill>
          </a:endParaRPr>
        </a:p>
      </dsp:txBody>
      <dsp:txXfrm>
        <a:off x="3855358" y="3133173"/>
        <a:ext cx="1698520" cy="1035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5AE8C-E5B7-45B2-9272-D1E9EAC1C1E1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1660D-EA2A-4193-94CB-46314DD6BA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938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5842-463A-4DFE-90B4-E60CC8CD6D69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E633-644E-4982-8182-0AFEA47A63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19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5842-463A-4DFE-90B4-E60CC8CD6D69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E633-644E-4982-8182-0AFEA47A63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1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5842-463A-4DFE-90B4-E60CC8CD6D69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E633-644E-4982-8182-0AFEA47A63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47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5842-463A-4DFE-90B4-E60CC8CD6D69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E633-644E-4982-8182-0AFEA47A63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18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5842-463A-4DFE-90B4-E60CC8CD6D69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E633-644E-4982-8182-0AFEA47A63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086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5842-463A-4DFE-90B4-E60CC8CD6D69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E633-644E-4982-8182-0AFEA47A63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02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5842-463A-4DFE-90B4-E60CC8CD6D69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E633-644E-4982-8182-0AFEA47A63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148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5842-463A-4DFE-90B4-E60CC8CD6D69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E633-644E-4982-8182-0AFEA47A63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78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5842-463A-4DFE-90B4-E60CC8CD6D69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E633-644E-4982-8182-0AFEA47A63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845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5842-463A-4DFE-90B4-E60CC8CD6D69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E633-644E-4982-8182-0AFEA47A63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713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5842-463A-4DFE-90B4-E60CC8CD6D69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E633-644E-4982-8182-0AFEA47A63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110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5842-463A-4DFE-90B4-E60CC8CD6D69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EE633-644E-4982-8182-0AFEA47A63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694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png"/><Relationship Id="rId9" Type="http://schemas.microsoft.com/office/2007/relationships/diagramDrawing" Target="../diagrams/drawing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.png"/><Relationship Id="rId9" Type="http://schemas.microsoft.com/office/2007/relationships/diagramDrawing" Target="../diagrams/drawing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.png"/><Relationship Id="rId9" Type="http://schemas.microsoft.com/office/2007/relationships/diagramDrawing" Target="../diagrams/drawin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object 4"/>
          <p:cNvGrpSpPr/>
          <p:nvPr/>
        </p:nvGrpSpPr>
        <p:grpSpPr>
          <a:xfrm>
            <a:off x="5760563" y="1"/>
            <a:ext cx="6433499" cy="6857983"/>
            <a:chOff x="-2" y="0"/>
            <a:chExt cx="12866996" cy="13715961"/>
          </a:xfrm>
        </p:grpSpPr>
        <p:sp>
          <p:nvSpPr>
            <p:cNvPr id="119" name="Kształt"/>
            <p:cNvSpPr/>
            <p:nvPr/>
          </p:nvSpPr>
          <p:spPr>
            <a:xfrm>
              <a:off x="-3" y="-1"/>
              <a:ext cx="3792981" cy="348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0" y="0"/>
                  </a:lnTo>
                  <a:lnTo>
                    <a:pt x="189" y="114"/>
                  </a:lnTo>
                  <a:lnTo>
                    <a:pt x="154" y="518"/>
                  </a:lnTo>
                  <a:lnTo>
                    <a:pt x="121" y="928"/>
                  </a:lnTo>
                  <a:lnTo>
                    <a:pt x="93" y="1346"/>
                  </a:lnTo>
                  <a:lnTo>
                    <a:pt x="69" y="1770"/>
                  </a:lnTo>
                  <a:lnTo>
                    <a:pt x="48" y="2201"/>
                  </a:lnTo>
                  <a:lnTo>
                    <a:pt x="30" y="2639"/>
                  </a:lnTo>
                  <a:lnTo>
                    <a:pt x="17" y="3085"/>
                  </a:lnTo>
                  <a:lnTo>
                    <a:pt x="7" y="3538"/>
                  </a:lnTo>
                  <a:lnTo>
                    <a:pt x="2" y="3998"/>
                  </a:lnTo>
                  <a:lnTo>
                    <a:pt x="0" y="4499"/>
                  </a:lnTo>
                  <a:lnTo>
                    <a:pt x="2" y="4940"/>
                  </a:lnTo>
                  <a:lnTo>
                    <a:pt x="8" y="5422"/>
                  </a:lnTo>
                  <a:lnTo>
                    <a:pt x="18" y="5912"/>
                  </a:lnTo>
                  <a:lnTo>
                    <a:pt x="33" y="6418"/>
                  </a:lnTo>
                  <a:lnTo>
                    <a:pt x="51" y="6915"/>
                  </a:lnTo>
                  <a:lnTo>
                    <a:pt x="73" y="7428"/>
                  </a:lnTo>
                  <a:lnTo>
                    <a:pt x="100" y="7950"/>
                  </a:lnTo>
                  <a:lnTo>
                    <a:pt x="131" y="8479"/>
                  </a:lnTo>
                  <a:lnTo>
                    <a:pt x="166" y="9017"/>
                  </a:lnTo>
                  <a:lnTo>
                    <a:pt x="205" y="9562"/>
                  </a:lnTo>
                  <a:lnTo>
                    <a:pt x="249" y="10116"/>
                  </a:lnTo>
                  <a:lnTo>
                    <a:pt x="296" y="10679"/>
                  </a:lnTo>
                  <a:lnTo>
                    <a:pt x="349" y="11250"/>
                  </a:lnTo>
                  <a:lnTo>
                    <a:pt x="405" y="11829"/>
                  </a:lnTo>
                  <a:lnTo>
                    <a:pt x="467" y="12417"/>
                  </a:lnTo>
                  <a:lnTo>
                    <a:pt x="532" y="13014"/>
                  </a:lnTo>
                  <a:lnTo>
                    <a:pt x="603" y="13619"/>
                  </a:lnTo>
                  <a:lnTo>
                    <a:pt x="677" y="14233"/>
                  </a:lnTo>
                  <a:lnTo>
                    <a:pt x="757" y="14857"/>
                  </a:lnTo>
                  <a:lnTo>
                    <a:pt x="841" y="15489"/>
                  </a:lnTo>
                  <a:lnTo>
                    <a:pt x="929" y="16130"/>
                  </a:lnTo>
                  <a:lnTo>
                    <a:pt x="1023" y="16784"/>
                  </a:lnTo>
                  <a:lnTo>
                    <a:pt x="1121" y="17441"/>
                  </a:lnTo>
                  <a:lnTo>
                    <a:pt x="1224" y="18110"/>
                  </a:lnTo>
                  <a:lnTo>
                    <a:pt x="1332" y="18789"/>
                  </a:lnTo>
                  <a:lnTo>
                    <a:pt x="1444" y="19477"/>
                  </a:lnTo>
                  <a:lnTo>
                    <a:pt x="1562" y="20175"/>
                  </a:lnTo>
                  <a:lnTo>
                    <a:pt x="1684" y="20883"/>
                  </a:lnTo>
                  <a:lnTo>
                    <a:pt x="1811" y="21600"/>
                  </a:lnTo>
                  <a:lnTo>
                    <a:pt x="1841" y="21388"/>
                  </a:lnTo>
                  <a:lnTo>
                    <a:pt x="1900" y="20966"/>
                  </a:lnTo>
                  <a:lnTo>
                    <a:pt x="1930" y="20756"/>
                  </a:lnTo>
                  <a:lnTo>
                    <a:pt x="1995" y="20336"/>
                  </a:lnTo>
                  <a:lnTo>
                    <a:pt x="2072" y="19914"/>
                  </a:lnTo>
                  <a:lnTo>
                    <a:pt x="2165" y="19490"/>
                  </a:lnTo>
                  <a:lnTo>
                    <a:pt x="2279" y="19061"/>
                  </a:lnTo>
                  <a:lnTo>
                    <a:pt x="2421" y="18625"/>
                  </a:lnTo>
                  <a:lnTo>
                    <a:pt x="2596" y="18182"/>
                  </a:lnTo>
                  <a:lnTo>
                    <a:pt x="2809" y="17728"/>
                  </a:lnTo>
                  <a:lnTo>
                    <a:pt x="3065" y="17263"/>
                  </a:lnTo>
                  <a:lnTo>
                    <a:pt x="3369" y="16784"/>
                  </a:lnTo>
                  <a:lnTo>
                    <a:pt x="3542" y="16540"/>
                  </a:lnTo>
                  <a:lnTo>
                    <a:pt x="3728" y="16291"/>
                  </a:lnTo>
                  <a:lnTo>
                    <a:pt x="3929" y="16038"/>
                  </a:lnTo>
                  <a:lnTo>
                    <a:pt x="4146" y="15780"/>
                  </a:lnTo>
                  <a:lnTo>
                    <a:pt x="4379" y="15518"/>
                  </a:lnTo>
                  <a:lnTo>
                    <a:pt x="4629" y="15252"/>
                  </a:lnTo>
                  <a:lnTo>
                    <a:pt x="4897" y="14980"/>
                  </a:lnTo>
                  <a:lnTo>
                    <a:pt x="5183" y="14702"/>
                  </a:lnTo>
                  <a:lnTo>
                    <a:pt x="5488" y="14420"/>
                  </a:lnTo>
                  <a:lnTo>
                    <a:pt x="5812" y="14131"/>
                  </a:lnTo>
                  <a:lnTo>
                    <a:pt x="6156" y="13837"/>
                  </a:lnTo>
                  <a:lnTo>
                    <a:pt x="6522" y="13536"/>
                  </a:lnTo>
                  <a:lnTo>
                    <a:pt x="6909" y="13230"/>
                  </a:lnTo>
                  <a:lnTo>
                    <a:pt x="7318" y="12916"/>
                  </a:lnTo>
                  <a:lnTo>
                    <a:pt x="7750" y="12596"/>
                  </a:lnTo>
                  <a:lnTo>
                    <a:pt x="8206" y="12269"/>
                  </a:lnTo>
                  <a:lnTo>
                    <a:pt x="8686" y="11934"/>
                  </a:lnTo>
                  <a:lnTo>
                    <a:pt x="9191" y="11592"/>
                  </a:lnTo>
                  <a:lnTo>
                    <a:pt x="9722" y="11243"/>
                  </a:lnTo>
                  <a:lnTo>
                    <a:pt x="10279" y="10885"/>
                  </a:lnTo>
                  <a:lnTo>
                    <a:pt x="11216" y="10299"/>
                  </a:lnTo>
                  <a:lnTo>
                    <a:pt x="11563" y="10078"/>
                  </a:lnTo>
                  <a:lnTo>
                    <a:pt x="11905" y="9856"/>
                  </a:lnTo>
                  <a:lnTo>
                    <a:pt x="12240" y="9633"/>
                  </a:lnTo>
                  <a:lnTo>
                    <a:pt x="12571" y="9409"/>
                  </a:lnTo>
                  <a:lnTo>
                    <a:pt x="12896" y="9184"/>
                  </a:lnTo>
                  <a:lnTo>
                    <a:pt x="13215" y="8959"/>
                  </a:lnTo>
                  <a:lnTo>
                    <a:pt x="13529" y="8732"/>
                  </a:lnTo>
                  <a:lnTo>
                    <a:pt x="13837" y="8505"/>
                  </a:lnTo>
                  <a:lnTo>
                    <a:pt x="14140" y="8276"/>
                  </a:lnTo>
                  <a:lnTo>
                    <a:pt x="14438" y="8047"/>
                  </a:lnTo>
                  <a:lnTo>
                    <a:pt x="14731" y="7817"/>
                  </a:lnTo>
                  <a:lnTo>
                    <a:pt x="15018" y="7586"/>
                  </a:lnTo>
                  <a:lnTo>
                    <a:pt x="15300" y="7354"/>
                  </a:lnTo>
                  <a:lnTo>
                    <a:pt x="15578" y="7122"/>
                  </a:lnTo>
                  <a:lnTo>
                    <a:pt x="15850" y="6888"/>
                  </a:lnTo>
                  <a:lnTo>
                    <a:pt x="16117" y="6653"/>
                  </a:lnTo>
                  <a:lnTo>
                    <a:pt x="16379" y="6418"/>
                  </a:lnTo>
                  <a:lnTo>
                    <a:pt x="16637" y="6181"/>
                  </a:lnTo>
                  <a:lnTo>
                    <a:pt x="16889" y="5944"/>
                  </a:lnTo>
                  <a:lnTo>
                    <a:pt x="17137" y="5705"/>
                  </a:lnTo>
                  <a:lnTo>
                    <a:pt x="17380" y="5466"/>
                  </a:lnTo>
                  <a:lnTo>
                    <a:pt x="17618" y="5226"/>
                  </a:lnTo>
                  <a:lnTo>
                    <a:pt x="17852" y="4984"/>
                  </a:lnTo>
                  <a:lnTo>
                    <a:pt x="18081" y="4742"/>
                  </a:lnTo>
                  <a:lnTo>
                    <a:pt x="18306" y="4499"/>
                  </a:lnTo>
                  <a:lnTo>
                    <a:pt x="18526" y="4254"/>
                  </a:lnTo>
                  <a:lnTo>
                    <a:pt x="18742" y="4009"/>
                  </a:lnTo>
                  <a:lnTo>
                    <a:pt x="18953" y="3763"/>
                  </a:lnTo>
                  <a:lnTo>
                    <a:pt x="19160" y="3515"/>
                  </a:lnTo>
                  <a:lnTo>
                    <a:pt x="19363" y="3267"/>
                  </a:lnTo>
                  <a:lnTo>
                    <a:pt x="19562" y="3017"/>
                  </a:lnTo>
                  <a:lnTo>
                    <a:pt x="19756" y="2767"/>
                  </a:lnTo>
                  <a:lnTo>
                    <a:pt x="19946" y="2515"/>
                  </a:lnTo>
                  <a:lnTo>
                    <a:pt x="20133" y="2263"/>
                  </a:lnTo>
                  <a:lnTo>
                    <a:pt x="20315" y="2009"/>
                  </a:lnTo>
                  <a:lnTo>
                    <a:pt x="20493" y="1755"/>
                  </a:lnTo>
                  <a:lnTo>
                    <a:pt x="20667" y="1499"/>
                  </a:lnTo>
                  <a:lnTo>
                    <a:pt x="20838" y="1242"/>
                  </a:lnTo>
                  <a:lnTo>
                    <a:pt x="21004" y="984"/>
                  </a:lnTo>
                  <a:lnTo>
                    <a:pt x="21167" y="725"/>
                  </a:lnTo>
                  <a:lnTo>
                    <a:pt x="21326" y="465"/>
                  </a:lnTo>
                  <a:lnTo>
                    <a:pt x="21482" y="20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120" name="Kształt"/>
            <p:cNvSpPr/>
            <p:nvPr/>
          </p:nvSpPr>
          <p:spPr>
            <a:xfrm>
              <a:off x="1025216" y="1631"/>
              <a:ext cx="5845422" cy="990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805" y="0"/>
                  </a:lnTo>
                  <a:lnTo>
                    <a:pt x="18758" y="34"/>
                  </a:lnTo>
                  <a:lnTo>
                    <a:pt x="18607" y="168"/>
                  </a:lnTo>
                  <a:lnTo>
                    <a:pt x="18455" y="269"/>
                  </a:lnTo>
                  <a:lnTo>
                    <a:pt x="18302" y="403"/>
                  </a:lnTo>
                  <a:lnTo>
                    <a:pt x="17993" y="605"/>
                  </a:lnTo>
                  <a:lnTo>
                    <a:pt x="17680" y="806"/>
                  </a:lnTo>
                  <a:lnTo>
                    <a:pt x="17203" y="1109"/>
                  </a:lnTo>
                  <a:lnTo>
                    <a:pt x="16719" y="1411"/>
                  </a:lnTo>
                  <a:lnTo>
                    <a:pt x="16556" y="1478"/>
                  </a:lnTo>
                  <a:lnTo>
                    <a:pt x="16227" y="1680"/>
                  </a:lnTo>
                  <a:lnTo>
                    <a:pt x="16062" y="1747"/>
                  </a:lnTo>
                  <a:lnTo>
                    <a:pt x="15896" y="1848"/>
                  </a:lnTo>
                  <a:lnTo>
                    <a:pt x="15730" y="1915"/>
                  </a:lnTo>
                  <a:lnTo>
                    <a:pt x="15563" y="2016"/>
                  </a:lnTo>
                  <a:lnTo>
                    <a:pt x="15395" y="2083"/>
                  </a:lnTo>
                  <a:lnTo>
                    <a:pt x="15227" y="2184"/>
                  </a:lnTo>
                  <a:lnTo>
                    <a:pt x="14720" y="2385"/>
                  </a:lnTo>
                  <a:lnTo>
                    <a:pt x="14549" y="2486"/>
                  </a:lnTo>
                  <a:lnTo>
                    <a:pt x="13694" y="2822"/>
                  </a:lnTo>
                  <a:lnTo>
                    <a:pt x="13522" y="2923"/>
                  </a:lnTo>
                  <a:lnTo>
                    <a:pt x="12661" y="3258"/>
                  </a:lnTo>
                  <a:lnTo>
                    <a:pt x="12488" y="3292"/>
                  </a:lnTo>
                  <a:lnTo>
                    <a:pt x="11453" y="3695"/>
                  </a:lnTo>
                  <a:lnTo>
                    <a:pt x="11281" y="3729"/>
                  </a:lnTo>
                  <a:lnTo>
                    <a:pt x="10594" y="3998"/>
                  </a:lnTo>
                  <a:lnTo>
                    <a:pt x="10423" y="4031"/>
                  </a:lnTo>
                  <a:lnTo>
                    <a:pt x="9743" y="4266"/>
                  </a:lnTo>
                  <a:lnTo>
                    <a:pt x="9238" y="4468"/>
                  </a:lnTo>
                  <a:lnTo>
                    <a:pt x="9070" y="4501"/>
                  </a:lnTo>
                  <a:lnTo>
                    <a:pt x="8737" y="4636"/>
                  </a:lnTo>
                  <a:lnTo>
                    <a:pt x="8572" y="4669"/>
                  </a:lnTo>
                  <a:lnTo>
                    <a:pt x="7916" y="4938"/>
                  </a:lnTo>
                  <a:lnTo>
                    <a:pt x="7754" y="4972"/>
                  </a:lnTo>
                  <a:lnTo>
                    <a:pt x="7115" y="5240"/>
                  </a:lnTo>
                  <a:lnTo>
                    <a:pt x="6958" y="5274"/>
                  </a:lnTo>
                  <a:lnTo>
                    <a:pt x="6801" y="5341"/>
                  </a:lnTo>
                  <a:lnTo>
                    <a:pt x="6185" y="5610"/>
                  </a:lnTo>
                  <a:lnTo>
                    <a:pt x="5734" y="5812"/>
                  </a:lnTo>
                  <a:lnTo>
                    <a:pt x="5295" y="6013"/>
                  </a:lnTo>
                  <a:lnTo>
                    <a:pt x="5008" y="6147"/>
                  </a:lnTo>
                  <a:lnTo>
                    <a:pt x="4867" y="6248"/>
                  </a:lnTo>
                  <a:lnTo>
                    <a:pt x="4727" y="6315"/>
                  </a:lnTo>
                  <a:lnTo>
                    <a:pt x="4451" y="6450"/>
                  </a:lnTo>
                  <a:lnTo>
                    <a:pt x="4316" y="6551"/>
                  </a:lnTo>
                  <a:lnTo>
                    <a:pt x="4049" y="6685"/>
                  </a:lnTo>
                  <a:lnTo>
                    <a:pt x="3918" y="6786"/>
                  </a:lnTo>
                  <a:lnTo>
                    <a:pt x="3789" y="6853"/>
                  </a:lnTo>
                  <a:lnTo>
                    <a:pt x="3661" y="6954"/>
                  </a:lnTo>
                  <a:lnTo>
                    <a:pt x="3535" y="7021"/>
                  </a:lnTo>
                  <a:lnTo>
                    <a:pt x="3410" y="7122"/>
                  </a:lnTo>
                  <a:lnTo>
                    <a:pt x="3287" y="7222"/>
                  </a:lnTo>
                  <a:lnTo>
                    <a:pt x="3166" y="7290"/>
                  </a:lnTo>
                  <a:lnTo>
                    <a:pt x="3047" y="7390"/>
                  </a:lnTo>
                  <a:lnTo>
                    <a:pt x="2930" y="7491"/>
                  </a:lnTo>
                  <a:lnTo>
                    <a:pt x="2814" y="7592"/>
                  </a:lnTo>
                  <a:lnTo>
                    <a:pt x="2701" y="7659"/>
                  </a:lnTo>
                  <a:lnTo>
                    <a:pt x="2589" y="7760"/>
                  </a:lnTo>
                  <a:lnTo>
                    <a:pt x="2479" y="7861"/>
                  </a:lnTo>
                  <a:lnTo>
                    <a:pt x="2371" y="7961"/>
                  </a:lnTo>
                  <a:lnTo>
                    <a:pt x="2265" y="8062"/>
                  </a:lnTo>
                  <a:lnTo>
                    <a:pt x="2161" y="8163"/>
                  </a:lnTo>
                  <a:lnTo>
                    <a:pt x="2059" y="8297"/>
                  </a:lnTo>
                  <a:lnTo>
                    <a:pt x="1960" y="8398"/>
                  </a:lnTo>
                  <a:lnTo>
                    <a:pt x="1862" y="8499"/>
                  </a:lnTo>
                  <a:lnTo>
                    <a:pt x="1766" y="8633"/>
                  </a:lnTo>
                  <a:lnTo>
                    <a:pt x="1673" y="8734"/>
                  </a:lnTo>
                  <a:lnTo>
                    <a:pt x="1582" y="8835"/>
                  </a:lnTo>
                  <a:lnTo>
                    <a:pt x="1493" y="8969"/>
                  </a:lnTo>
                  <a:lnTo>
                    <a:pt x="1406" y="9104"/>
                  </a:lnTo>
                  <a:lnTo>
                    <a:pt x="1322" y="9204"/>
                  </a:lnTo>
                  <a:lnTo>
                    <a:pt x="1239" y="9339"/>
                  </a:lnTo>
                  <a:lnTo>
                    <a:pt x="1160" y="9473"/>
                  </a:lnTo>
                  <a:lnTo>
                    <a:pt x="1082" y="9607"/>
                  </a:lnTo>
                  <a:lnTo>
                    <a:pt x="1007" y="9742"/>
                  </a:lnTo>
                  <a:lnTo>
                    <a:pt x="935" y="9876"/>
                  </a:lnTo>
                  <a:lnTo>
                    <a:pt x="865" y="10011"/>
                  </a:lnTo>
                  <a:lnTo>
                    <a:pt x="797" y="10145"/>
                  </a:lnTo>
                  <a:lnTo>
                    <a:pt x="732" y="10279"/>
                  </a:lnTo>
                  <a:lnTo>
                    <a:pt x="669" y="10414"/>
                  </a:lnTo>
                  <a:lnTo>
                    <a:pt x="609" y="10582"/>
                  </a:lnTo>
                  <a:lnTo>
                    <a:pt x="552" y="10716"/>
                  </a:lnTo>
                  <a:lnTo>
                    <a:pt x="497" y="10884"/>
                  </a:lnTo>
                  <a:lnTo>
                    <a:pt x="445" y="11018"/>
                  </a:lnTo>
                  <a:lnTo>
                    <a:pt x="396" y="11186"/>
                  </a:lnTo>
                  <a:lnTo>
                    <a:pt x="350" y="11354"/>
                  </a:lnTo>
                  <a:lnTo>
                    <a:pt x="306" y="11522"/>
                  </a:lnTo>
                  <a:lnTo>
                    <a:pt x="265" y="11657"/>
                  </a:lnTo>
                  <a:lnTo>
                    <a:pt x="227" y="11825"/>
                  </a:lnTo>
                  <a:lnTo>
                    <a:pt x="191" y="12026"/>
                  </a:lnTo>
                  <a:lnTo>
                    <a:pt x="159" y="12194"/>
                  </a:lnTo>
                  <a:lnTo>
                    <a:pt x="129" y="12362"/>
                  </a:lnTo>
                  <a:lnTo>
                    <a:pt x="103" y="12530"/>
                  </a:lnTo>
                  <a:lnTo>
                    <a:pt x="79" y="12732"/>
                  </a:lnTo>
                  <a:lnTo>
                    <a:pt x="58" y="12900"/>
                  </a:lnTo>
                  <a:lnTo>
                    <a:pt x="41" y="13101"/>
                  </a:lnTo>
                  <a:lnTo>
                    <a:pt x="26" y="13303"/>
                  </a:lnTo>
                  <a:lnTo>
                    <a:pt x="15" y="13471"/>
                  </a:lnTo>
                  <a:lnTo>
                    <a:pt x="7" y="13672"/>
                  </a:lnTo>
                  <a:lnTo>
                    <a:pt x="1" y="13874"/>
                  </a:lnTo>
                  <a:lnTo>
                    <a:pt x="0" y="14008"/>
                  </a:lnTo>
                  <a:lnTo>
                    <a:pt x="0" y="14176"/>
                  </a:lnTo>
                  <a:lnTo>
                    <a:pt x="1" y="14310"/>
                  </a:lnTo>
                  <a:lnTo>
                    <a:pt x="5" y="14512"/>
                  </a:lnTo>
                  <a:lnTo>
                    <a:pt x="13" y="14714"/>
                  </a:lnTo>
                  <a:lnTo>
                    <a:pt x="24" y="14949"/>
                  </a:lnTo>
                  <a:lnTo>
                    <a:pt x="38" y="15150"/>
                  </a:lnTo>
                  <a:lnTo>
                    <a:pt x="56" y="15385"/>
                  </a:lnTo>
                  <a:lnTo>
                    <a:pt x="77" y="15621"/>
                  </a:lnTo>
                  <a:lnTo>
                    <a:pt x="102" y="15856"/>
                  </a:lnTo>
                  <a:lnTo>
                    <a:pt x="130" y="16091"/>
                  </a:lnTo>
                  <a:lnTo>
                    <a:pt x="161" y="16326"/>
                  </a:lnTo>
                  <a:lnTo>
                    <a:pt x="197" y="16561"/>
                  </a:lnTo>
                  <a:lnTo>
                    <a:pt x="235" y="16830"/>
                  </a:lnTo>
                  <a:lnTo>
                    <a:pt x="277" y="17065"/>
                  </a:lnTo>
                  <a:lnTo>
                    <a:pt x="323" y="17334"/>
                  </a:lnTo>
                  <a:lnTo>
                    <a:pt x="372" y="17569"/>
                  </a:lnTo>
                  <a:lnTo>
                    <a:pt x="425" y="17838"/>
                  </a:lnTo>
                  <a:lnTo>
                    <a:pt x="482" y="18106"/>
                  </a:lnTo>
                  <a:lnTo>
                    <a:pt x="543" y="18375"/>
                  </a:lnTo>
                  <a:lnTo>
                    <a:pt x="607" y="18644"/>
                  </a:lnTo>
                  <a:lnTo>
                    <a:pt x="675" y="18946"/>
                  </a:lnTo>
                  <a:lnTo>
                    <a:pt x="747" y="19215"/>
                  </a:lnTo>
                  <a:lnTo>
                    <a:pt x="822" y="19484"/>
                  </a:lnTo>
                  <a:lnTo>
                    <a:pt x="902" y="19786"/>
                  </a:lnTo>
                  <a:lnTo>
                    <a:pt x="985" y="20088"/>
                  </a:lnTo>
                  <a:lnTo>
                    <a:pt x="1073" y="20391"/>
                  </a:lnTo>
                  <a:lnTo>
                    <a:pt x="1164" y="20693"/>
                  </a:lnTo>
                  <a:lnTo>
                    <a:pt x="1259" y="20995"/>
                  </a:lnTo>
                  <a:lnTo>
                    <a:pt x="1359" y="21298"/>
                  </a:lnTo>
                  <a:lnTo>
                    <a:pt x="1462" y="21600"/>
                  </a:lnTo>
                  <a:lnTo>
                    <a:pt x="1481" y="21533"/>
                  </a:lnTo>
                  <a:lnTo>
                    <a:pt x="1519" y="21398"/>
                  </a:lnTo>
                  <a:lnTo>
                    <a:pt x="1557" y="21264"/>
                  </a:lnTo>
                  <a:lnTo>
                    <a:pt x="1578" y="21163"/>
                  </a:lnTo>
                  <a:lnTo>
                    <a:pt x="1599" y="21096"/>
                  </a:lnTo>
                  <a:lnTo>
                    <a:pt x="1621" y="21029"/>
                  </a:lnTo>
                  <a:lnTo>
                    <a:pt x="1645" y="20962"/>
                  </a:lnTo>
                  <a:lnTo>
                    <a:pt x="1671" y="20895"/>
                  </a:lnTo>
                  <a:lnTo>
                    <a:pt x="1699" y="20794"/>
                  </a:lnTo>
                  <a:lnTo>
                    <a:pt x="1729" y="20727"/>
                  </a:lnTo>
                  <a:lnTo>
                    <a:pt x="1762" y="20659"/>
                  </a:lnTo>
                  <a:lnTo>
                    <a:pt x="1798" y="20592"/>
                  </a:lnTo>
                  <a:lnTo>
                    <a:pt x="1837" y="20525"/>
                  </a:lnTo>
                  <a:lnTo>
                    <a:pt x="1880" y="20424"/>
                  </a:lnTo>
                  <a:lnTo>
                    <a:pt x="1926" y="20357"/>
                  </a:lnTo>
                  <a:lnTo>
                    <a:pt x="1976" y="20290"/>
                  </a:lnTo>
                  <a:lnTo>
                    <a:pt x="2031" y="20223"/>
                  </a:lnTo>
                  <a:lnTo>
                    <a:pt x="2090" y="20122"/>
                  </a:lnTo>
                  <a:lnTo>
                    <a:pt x="2154" y="20055"/>
                  </a:lnTo>
                  <a:lnTo>
                    <a:pt x="2223" y="19988"/>
                  </a:lnTo>
                  <a:lnTo>
                    <a:pt x="2297" y="19887"/>
                  </a:lnTo>
                  <a:lnTo>
                    <a:pt x="2377" y="19820"/>
                  </a:lnTo>
                  <a:lnTo>
                    <a:pt x="2463" y="19719"/>
                  </a:lnTo>
                  <a:lnTo>
                    <a:pt x="2556" y="19652"/>
                  </a:lnTo>
                  <a:lnTo>
                    <a:pt x="2655" y="19551"/>
                  </a:lnTo>
                  <a:lnTo>
                    <a:pt x="2760" y="19484"/>
                  </a:lnTo>
                  <a:lnTo>
                    <a:pt x="2873" y="19383"/>
                  </a:lnTo>
                  <a:lnTo>
                    <a:pt x="2992" y="19316"/>
                  </a:lnTo>
                  <a:lnTo>
                    <a:pt x="3120" y="19215"/>
                  </a:lnTo>
                  <a:lnTo>
                    <a:pt x="3255" y="19114"/>
                  </a:lnTo>
                  <a:lnTo>
                    <a:pt x="3398" y="19047"/>
                  </a:lnTo>
                  <a:lnTo>
                    <a:pt x="3550" y="18946"/>
                  </a:lnTo>
                  <a:lnTo>
                    <a:pt x="3710" y="18845"/>
                  </a:lnTo>
                  <a:lnTo>
                    <a:pt x="3880" y="18778"/>
                  </a:lnTo>
                  <a:lnTo>
                    <a:pt x="4058" y="18677"/>
                  </a:lnTo>
                  <a:lnTo>
                    <a:pt x="4246" y="18577"/>
                  </a:lnTo>
                  <a:lnTo>
                    <a:pt x="4444" y="18476"/>
                  </a:lnTo>
                  <a:lnTo>
                    <a:pt x="4652" y="18375"/>
                  </a:lnTo>
                  <a:lnTo>
                    <a:pt x="4870" y="18274"/>
                  </a:lnTo>
                  <a:lnTo>
                    <a:pt x="5099" y="18174"/>
                  </a:lnTo>
                  <a:lnTo>
                    <a:pt x="5339" y="18073"/>
                  </a:lnTo>
                  <a:lnTo>
                    <a:pt x="5590" y="17938"/>
                  </a:lnTo>
                  <a:lnTo>
                    <a:pt x="5852" y="17838"/>
                  </a:lnTo>
                  <a:lnTo>
                    <a:pt x="6126" y="17737"/>
                  </a:lnTo>
                  <a:lnTo>
                    <a:pt x="6412" y="17636"/>
                  </a:lnTo>
                  <a:lnTo>
                    <a:pt x="6710" y="17502"/>
                  </a:lnTo>
                  <a:lnTo>
                    <a:pt x="7020" y="17401"/>
                  </a:lnTo>
                  <a:lnTo>
                    <a:pt x="7343" y="17267"/>
                  </a:lnTo>
                  <a:lnTo>
                    <a:pt x="7680" y="17132"/>
                  </a:lnTo>
                  <a:lnTo>
                    <a:pt x="8030" y="17031"/>
                  </a:lnTo>
                  <a:lnTo>
                    <a:pt x="8393" y="16897"/>
                  </a:lnTo>
                  <a:lnTo>
                    <a:pt x="8770" y="16763"/>
                  </a:lnTo>
                  <a:lnTo>
                    <a:pt x="9226" y="16628"/>
                  </a:lnTo>
                  <a:lnTo>
                    <a:pt x="9450" y="16528"/>
                  </a:lnTo>
                  <a:lnTo>
                    <a:pt x="9888" y="16393"/>
                  </a:lnTo>
                  <a:lnTo>
                    <a:pt x="10103" y="16292"/>
                  </a:lnTo>
                  <a:lnTo>
                    <a:pt x="10524" y="16158"/>
                  </a:lnTo>
                  <a:lnTo>
                    <a:pt x="10730" y="16057"/>
                  </a:lnTo>
                  <a:lnTo>
                    <a:pt x="11133" y="15923"/>
                  </a:lnTo>
                  <a:lnTo>
                    <a:pt x="11331" y="15822"/>
                  </a:lnTo>
                  <a:lnTo>
                    <a:pt x="11526" y="15755"/>
                  </a:lnTo>
                  <a:lnTo>
                    <a:pt x="11718" y="15654"/>
                  </a:lnTo>
                  <a:lnTo>
                    <a:pt x="12094" y="15520"/>
                  </a:lnTo>
                  <a:lnTo>
                    <a:pt x="12278" y="15419"/>
                  </a:lnTo>
                  <a:lnTo>
                    <a:pt x="12460" y="15352"/>
                  </a:lnTo>
                  <a:lnTo>
                    <a:pt x="12638" y="15251"/>
                  </a:lnTo>
                  <a:lnTo>
                    <a:pt x="12815" y="15184"/>
                  </a:lnTo>
                  <a:lnTo>
                    <a:pt x="12988" y="15083"/>
                  </a:lnTo>
                  <a:lnTo>
                    <a:pt x="13159" y="15016"/>
                  </a:lnTo>
                  <a:lnTo>
                    <a:pt x="13327" y="14915"/>
                  </a:lnTo>
                  <a:lnTo>
                    <a:pt x="13493" y="14848"/>
                  </a:lnTo>
                  <a:lnTo>
                    <a:pt x="13657" y="14747"/>
                  </a:lnTo>
                  <a:lnTo>
                    <a:pt x="13817" y="14680"/>
                  </a:lnTo>
                  <a:lnTo>
                    <a:pt x="13976" y="14579"/>
                  </a:lnTo>
                  <a:lnTo>
                    <a:pt x="14132" y="14512"/>
                  </a:lnTo>
                  <a:lnTo>
                    <a:pt x="14285" y="14411"/>
                  </a:lnTo>
                  <a:lnTo>
                    <a:pt x="14436" y="14344"/>
                  </a:lnTo>
                  <a:lnTo>
                    <a:pt x="14585" y="14243"/>
                  </a:lnTo>
                  <a:lnTo>
                    <a:pt x="14731" y="14176"/>
                  </a:lnTo>
                  <a:lnTo>
                    <a:pt x="14875" y="14075"/>
                  </a:lnTo>
                  <a:lnTo>
                    <a:pt x="15017" y="14008"/>
                  </a:lnTo>
                  <a:lnTo>
                    <a:pt x="15156" y="13907"/>
                  </a:lnTo>
                  <a:lnTo>
                    <a:pt x="15293" y="13840"/>
                  </a:lnTo>
                  <a:lnTo>
                    <a:pt x="15428" y="13739"/>
                  </a:lnTo>
                  <a:lnTo>
                    <a:pt x="15561" y="13639"/>
                  </a:lnTo>
                  <a:lnTo>
                    <a:pt x="15691" y="13571"/>
                  </a:lnTo>
                  <a:lnTo>
                    <a:pt x="15819" y="13471"/>
                  </a:lnTo>
                  <a:lnTo>
                    <a:pt x="15945" y="13403"/>
                  </a:lnTo>
                  <a:lnTo>
                    <a:pt x="16069" y="13303"/>
                  </a:lnTo>
                  <a:lnTo>
                    <a:pt x="16191" y="13202"/>
                  </a:lnTo>
                  <a:lnTo>
                    <a:pt x="16310" y="13135"/>
                  </a:lnTo>
                  <a:lnTo>
                    <a:pt x="16428" y="13034"/>
                  </a:lnTo>
                  <a:lnTo>
                    <a:pt x="16543" y="12933"/>
                  </a:lnTo>
                  <a:lnTo>
                    <a:pt x="16657" y="12866"/>
                  </a:lnTo>
                  <a:lnTo>
                    <a:pt x="16768" y="12765"/>
                  </a:lnTo>
                  <a:lnTo>
                    <a:pt x="16877" y="12664"/>
                  </a:lnTo>
                  <a:lnTo>
                    <a:pt x="16985" y="12597"/>
                  </a:lnTo>
                  <a:lnTo>
                    <a:pt x="17090" y="12496"/>
                  </a:lnTo>
                  <a:lnTo>
                    <a:pt x="17194" y="12396"/>
                  </a:lnTo>
                  <a:lnTo>
                    <a:pt x="17295" y="12295"/>
                  </a:lnTo>
                  <a:lnTo>
                    <a:pt x="17395" y="12228"/>
                  </a:lnTo>
                  <a:lnTo>
                    <a:pt x="17493" y="12127"/>
                  </a:lnTo>
                  <a:lnTo>
                    <a:pt x="17589" y="12026"/>
                  </a:lnTo>
                  <a:lnTo>
                    <a:pt x="17683" y="11925"/>
                  </a:lnTo>
                  <a:lnTo>
                    <a:pt x="17775" y="11858"/>
                  </a:lnTo>
                  <a:lnTo>
                    <a:pt x="17865" y="11757"/>
                  </a:lnTo>
                  <a:lnTo>
                    <a:pt x="17954" y="11657"/>
                  </a:lnTo>
                  <a:lnTo>
                    <a:pt x="18041" y="11556"/>
                  </a:lnTo>
                  <a:lnTo>
                    <a:pt x="18126" y="11489"/>
                  </a:lnTo>
                  <a:lnTo>
                    <a:pt x="18210" y="11388"/>
                  </a:lnTo>
                  <a:lnTo>
                    <a:pt x="18292" y="11287"/>
                  </a:lnTo>
                  <a:lnTo>
                    <a:pt x="18372" y="11186"/>
                  </a:lnTo>
                  <a:lnTo>
                    <a:pt x="18450" y="11086"/>
                  </a:lnTo>
                  <a:lnTo>
                    <a:pt x="18527" y="10985"/>
                  </a:lnTo>
                  <a:lnTo>
                    <a:pt x="18603" y="10884"/>
                  </a:lnTo>
                  <a:lnTo>
                    <a:pt x="18676" y="10817"/>
                  </a:lnTo>
                  <a:lnTo>
                    <a:pt x="18749" y="10716"/>
                  </a:lnTo>
                  <a:lnTo>
                    <a:pt x="18819" y="10615"/>
                  </a:lnTo>
                  <a:lnTo>
                    <a:pt x="18888" y="10514"/>
                  </a:lnTo>
                  <a:lnTo>
                    <a:pt x="18956" y="10414"/>
                  </a:lnTo>
                  <a:lnTo>
                    <a:pt x="19022" y="10313"/>
                  </a:lnTo>
                  <a:lnTo>
                    <a:pt x="19087" y="10212"/>
                  </a:lnTo>
                  <a:lnTo>
                    <a:pt x="19150" y="10111"/>
                  </a:lnTo>
                  <a:lnTo>
                    <a:pt x="19212" y="10011"/>
                  </a:lnTo>
                  <a:lnTo>
                    <a:pt x="19272" y="9910"/>
                  </a:lnTo>
                  <a:lnTo>
                    <a:pt x="19331" y="9809"/>
                  </a:lnTo>
                  <a:lnTo>
                    <a:pt x="19389" y="9708"/>
                  </a:lnTo>
                  <a:lnTo>
                    <a:pt x="19446" y="9607"/>
                  </a:lnTo>
                  <a:lnTo>
                    <a:pt x="19501" y="9507"/>
                  </a:lnTo>
                  <a:lnTo>
                    <a:pt x="19555" y="9406"/>
                  </a:lnTo>
                  <a:lnTo>
                    <a:pt x="19607" y="9305"/>
                  </a:lnTo>
                  <a:lnTo>
                    <a:pt x="19658" y="9204"/>
                  </a:lnTo>
                  <a:lnTo>
                    <a:pt x="19709" y="9104"/>
                  </a:lnTo>
                  <a:lnTo>
                    <a:pt x="19758" y="9003"/>
                  </a:lnTo>
                  <a:lnTo>
                    <a:pt x="19852" y="8801"/>
                  </a:lnTo>
                  <a:lnTo>
                    <a:pt x="19897" y="8700"/>
                  </a:lnTo>
                  <a:lnTo>
                    <a:pt x="19942" y="8600"/>
                  </a:lnTo>
                  <a:lnTo>
                    <a:pt x="19985" y="8499"/>
                  </a:lnTo>
                  <a:lnTo>
                    <a:pt x="20027" y="8398"/>
                  </a:lnTo>
                  <a:lnTo>
                    <a:pt x="20068" y="8264"/>
                  </a:lnTo>
                  <a:lnTo>
                    <a:pt x="20148" y="8062"/>
                  </a:lnTo>
                  <a:lnTo>
                    <a:pt x="20186" y="7961"/>
                  </a:lnTo>
                  <a:lnTo>
                    <a:pt x="20223" y="7861"/>
                  </a:lnTo>
                  <a:lnTo>
                    <a:pt x="20259" y="7760"/>
                  </a:lnTo>
                  <a:lnTo>
                    <a:pt x="20294" y="7626"/>
                  </a:lnTo>
                  <a:lnTo>
                    <a:pt x="20329" y="7525"/>
                  </a:lnTo>
                  <a:lnTo>
                    <a:pt x="20395" y="7323"/>
                  </a:lnTo>
                  <a:lnTo>
                    <a:pt x="20427" y="7222"/>
                  </a:lnTo>
                  <a:lnTo>
                    <a:pt x="20458" y="7088"/>
                  </a:lnTo>
                  <a:lnTo>
                    <a:pt x="20488" y="6987"/>
                  </a:lnTo>
                  <a:lnTo>
                    <a:pt x="20517" y="6886"/>
                  </a:lnTo>
                  <a:lnTo>
                    <a:pt x="20546" y="6786"/>
                  </a:lnTo>
                  <a:lnTo>
                    <a:pt x="20574" y="6651"/>
                  </a:lnTo>
                  <a:lnTo>
                    <a:pt x="20601" y="6551"/>
                  </a:lnTo>
                  <a:lnTo>
                    <a:pt x="20628" y="6450"/>
                  </a:lnTo>
                  <a:lnTo>
                    <a:pt x="20654" y="6315"/>
                  </a:lnTo>
                  <a:lnTo>
                    <a:pt x="20679" y="6215"/>
                  </a:lnTo>
                  <a:lnTo>
                    <a:pt x="20704" y="6114"/>
                  </a:lnTo>
                  <a:lnTo>
                    <a:pt x="20728" y="5979"/>
                  </a:lnTo>
                  <a:lnTo>
                    <a:pt x="20751" y="5879"/>
                  </a:lnTo>
                  <a:lnTo>
                    <a:pt x="20774" y="5744"/>
                  </a:lnTo>
                  <a:lnTo>
                    <a:pt x="20796" y="5644"/>
                  </a:lnTo>
                  <a:lnTo>
                    <a:pt x="20818" y="5543"/>
                  </a:lnTo>
                  <a:lnTo>
                    <a:pt x="20840" y="5408"/>
                  </a:lnTo>
                  <a:lnTo>
                    <a:pt x="20860" y="5308"/>
                  </a:lnTo>
                  <a:lnTo>
                    <a:pt x="20881" y="5173"/>
                  </a:lnTo>
                  <a:lnTo>
                    <a:pt x="20901" y="5072"/>
                  </a:lnTo>
                  <a:lnTo>
                    <a:pt x="20920" y="4938"/>
                  </a:lnTo>
                  <a:lnTo>
                    <a:pt x="20940" y="4837"/>
                  </a:lnTo>
                  <a:lnTo>
                    <a:pt x="20958" y="4703"/>
                  </a:lnTo>
                  <a:lnTo>
                    <a:pt x="20977" y="4602"/>
                  </a:lnTo>
                  <a:lnTo>
                    <a:pt x="20995" y="4468"/>
                  </a:lnTo>
                  <a:lnTo>
                    <a:pt x="21013" y="4367"/>
                  </a:lnTo>
                  <a:lnTo>
                    <a:pt x="21030" y="4233"/>
                  </a:lnTo>
                  <a:lnTo>
                    <a:pt x="21048" y="4132"/>
                  </a:lnTo>
                  <a:lnTo>
                    <a:pt x="21065" y="3998"/>
                  </a:lnTo>
                  <a:lnTo>
                    <a:pt x="21082" y="3897"/>
                  </a:lnTo>
                  <a:lnTo>
                    <a:pt x="21098" y="3762"/>
                  </a:lnTo>
                  <a:lnTo>
                    <a:pt x="21115" y="3662"/>
                  </a:lnTo>
                  <a:lnTo>
                    <a:pt x="21131" y="3527"/>
                  </a:lnTo>
                  <a:lnTo>
                    <a:pt x="21147" y="3393"/>
                  </a:lnTo>
                  <a:lnTo>
                    <a:pt x="21163" y="3292"/>
                  </a:lnTo>
                  <a:lnTo>
                    <a:pt x="21179" y="3158"/>
                  </a:lnTo>
                  <a:lnTo>
                    <a:pt x="21211" y="2923"/>
                  </a:lnTo>
                  <a:lnTo>
                    <a:pt x="21322" y="2049"/>
                  </a:lnTo>
                  <a:lnTo>
                    <a:pt x="21354" y="1780"/>
                  </a:lnTo>
                  <a:lnTo>
                    <a:pt x="21388" y="1512"/>
                  </a:lnTo>
                  <a:lnTo>
                    <a:pt x="21404" y="1411"/>
                  </a:lnTo>
                  <a:lnTo>
                    <a:pt x="21422" y="1277"/>
                  </a:lnTo>
                  <a:lnTo>
                    <a:pt x="21439" y="1142"/>
                  </a:lnTo>
                  <a:lnTo>
                    <a:pt x="21457" y="1008"/>
                  </a:lnTo>
                  <a:lnTo>
                    <a:pt x="21474" y="873"/>
                  </a:lnTo>
                  <a:lnTo>
                    <a:pt x="21493" y="739"/>
                  </a:lnTo>
                  <a:lnTo>
                    <a:pt x="21511" y="605"/>
                  </a:lnTo>
                  <a:lnTo>
                    <a:pt x="21530" y="470"/>
                  </a:lnTo>
                  <a:lnTo>
                    <a:pt x="21549" y="336"/>
                  </a:lnTo>
                  <a:lnTo>
                    <a:pt x="21569" y="202"/>
                  </a:lnTo>
                  <a:lnTo>
                    <a:pt x="21589" y="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121" name="Kształt"/>
            <p:cNvSpPr/>
            <p:nvPr/>
          </p:nvSpPr>
          <p:spPr>
            <a:xfrm>
              <a:off x="2296154" y="6728"/>
              <a:ext cx="7949650" cy="1370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366" y="0"/>
                  </a:lnTo>
                  <a:lnTo>
                    <a:pt x="19836" y="5048"/>
                  </a:lnTo>
                  <a:lnTo>
                    <a:pt x="19736" y="5194"/>
                  </a:lnTo>
                  <a:lnTo>
                    <a:pt x="19635" y="5364"/>
                  </a:lnTo>
                  <a:lnTo>
                    <a:pt x="19531" y="5509"/>
                  </a:lnTo>
                  <a:lnTo>
                    <a:pt x="19426" y="5655"/>
                  </a:lnTo>
                  <a:lnTo>
                    <a:pt x="19320" y="5800"/>
                  </a:lnTo>
                  <a:lnTo>
                    <a:pt x="19211" y="5946"/>
                  </a:lnTo>
                  <a:lnTo>
                    <a:pt x="19101" y="6092"/>
                  </a:lnTo>
                  <a:lnTo>
                    <a:pt x="18990" y="6237"/>
                  </a:lnTo>
                  <a:lnTo>
                    <a:pt x="18877" y="6383"/>
                  </a:lnTo>
                  <a:lnTo>
                    <a:pt x="18763" y="6504"/>
                  </a:lnTo>
                  <a:lnTo>
                    <a:pt x="18647" y="6650"/>
                  </a:lnTo>
                  <a:lnTo>
                    <a:pt x="18529" y="6771"/>
                  </a:lnTo>
                  <a:lnTo>
                    <a:pt x="18411" y="6917"/>
                  </a:lnTo>
                  <a:lnTo>
                    <a:pt x="18290" y="7038"/>
                  </a:lnTo>
                  <a:lnTo>
                    <a:pt x="18169" y="7160"/>
                  </a:lnTo>
                  <a:lnTo>
                    <a:pt x="18046" y="7281"/>
                  </a:lnTo>
                  <a:lnTo>
                    <a:pt x="17922" y="7402"/>
                  </a:lnTo>
                  <a:lnTo>
                    <a:pt x="17796" y="7524"/>
                  </a:lnTo>
                  <a:lnTo>
                    <a:pt x="17670" y="7645"/>
                  </a:lnTo>
                  <a:lnTo>
                    <a:pt x="17542" y="7742"/>
                  </a:lnTo>
                  <a:lnTo>
                    <a:pt x="17412" y="7863"/>
                  </a:lnTo>
                  <a:lnTo>
                    <a:pt x="17282" y="7985"/>
                  </a:lnTo>
                  <a:lnTo>
                    <a:pt x="17151" y="8082"/>
                  </a:lnTo>
                  <a:lnTo>
                    <a:pt x="17018" y="8179"/>
                  </a:lnTo>
                  <a:lnTo>
                    <a:pt x="16884" y="8300"/>
                  </a:lnTo>
                  <a:lnTo>
                    <a:pt x="16614" y="8494"/>
                  </a:lnTo>
                  <a:lnTo>
                    <a:pt x="16339" y="8689"/>
                  </a:lnTo>
                  <a:lnTo>
                    <a:pt x="16061" y="8883"/>
                  </a:lnTo>
                  <a:lnTo>
                    <a:pt x="15779" y="9077"/>
                  </a:lnTo>
                  <a:lnTo>
                    <a:pt x="15636" y="9150"/>
                  </a:lnTo>
                  <a:lnTo>
                    <a:pt x="15493" y="9247"/>
                  </a:lnTo>
                  <a:lnTo>
                    <a:pt x="15349" y="9320"/>
                  </a:lnTo>
                  <a:lnTo>
                    <a:pt x="15204" y="9417"/>
                  </a:lnTo>
                  <a:lnTo>
                    <a:pt x="15059" y="9489"/>
                  </a:lnTo>
                  <a:lnTo>
                    <a:pt x="14913" y="9587"/>
                  </a:lnTo>
                  <a:lnTo>
                    <a:pt x="14470" y="9805"/>
                  </a:lnTo>
                  <a:lnTo>
                    <a:pt x="14322" y="9902"/>
                  </a:lnTo>
                  <a:lnTo>
                    <a:pt x="13721" y="10193"/>
                  </a:lnTo>
                  <a:lnTo>
                    <a:pt x="13570" y="10242"/>
                  </a:lnTo>
                  <a:lnTo>
                    <a:pt x="12960" y="10533"/>
                  </a:lnTo>
                  <a:lnTo>
                    <a:pt x="12807" y="10582"/>
                  </a:lnTo>
                  <a:lnTo>
                    <a:pt x="12500" y="10727"/>
                  </a:lnTo>
                  <a:lnTo>
                    <a:pt x="12345" y="10776"/>
                  </a:lnTo>
                  <a:lnTo>
                    <a:pt x="12191" y="10849"/>
                  </a:lnTo>
                  <a:lnTo>
                    <a:pt x="12036" y="10897"/>
                  </a:lnTo>
                  <a:lnTo>
                    <a:pt x="11882" y="10970"/>
                  </a:lnTo>
                  <a:lnTo>
                    <a:pt x="11727" y="11018"/>
                  </a:lnTo>
                  <a:lnTo>
                    <a:pt x="11572" y="11091"/>
                  </a:lnTo>
                  <a:lnTo>
                    <a:pt x="11262" y="11188"/>
                  </a:lnTo>
                  <a:lnTo>
                    <a:pt x="11107" y="11261"/>
                  </a:lnTo>
                  <a:lnTo>
                    <a:pt x="10796" y="11358"/>
                  </a:lnTo>
                  <a:lnTo>
                    <a:pt x="10641" y="11431"/>
                  </a:lnTo>
                  <a:lnTo>
                    <a:pt x="10022" y="11625"/>
                  </a:lnTo>
                  <a:lnTo>
                    <a:pt x="9867" y="11698"/>
                  </a:lnTo>
                  <a:lnTo>
                    <a:pt x="9252" y="11892"/>
                  </a:lnTo>
                  <a:lnTo>
                    <a:pt x="8793" y="12062"/>
                  </a:lnTo>
                  <a:lnTo>
                    <a:pt x="7888" y="12353"/>
                  </a:lnTo>
                  <a:lnTo>
                    <a:pt x="7739" y="12426"/>
                  </a:lnTo>
                  <a:lnTo>
                    <a:pt x="7003" y="12669"/>
                  </a:lnTo>
                  <a:lnTo>
                    <a:pt x="6858" y="12742"/>
                  </a:lnTo>
                  <a:lnTo>
                    <a:pt x="6427" y="12887"/>
                  </a:lnTo>
                  <a:lnTo>
                    <a:pt x="6285" y="12960"/>
                  </a:lnTo>
                  <a:lnTo>
                    <a:pt x="5865" y="13106"/>
                  </a:lnTo>
                  <a:lnTo>
                    <a:pt x="5726" y="13178"/>
                  </a:lnTo>
                  <a:lnTo>
                    <a:pt x="5589" y="13227"/>
                  </a:lnTo>
                  <a:lnTo>
                    <a:pt x="5453" y="13300"/>
                  </a:lnTo>
                  <a:lnTo>
                    <a:pt x="5183" y="13397"/>
                  </a:lnTo>
                  <a:lnTo>
                    <a:pt x="5050" y="13470"/>
                  </a:lnTo>
                  <a:lnTo>
                    <a:pt x="4918" y="13518"/>
                  </a:lnTo>
                  <a:lnTo>
                    <a:pt x="4657" y="13664"/>
                  </a:lnTo>
                  <a:lnTo>
                    <a:pt x="4528" y="13712"/>
                  </a:lnTo>
                  <a:lnTo>
                    <a:pt x="4401" y="13785"/>
                  </a:lnTo>
                  <a:lnTo>
                    <a:pt x="4274" y="13834"/>
                  </a:lnTo>
                  <a:lnTo>
                    <a:pt x="4150" y="13907"/>
                  </a:lnTo>
                  <a:lnTo>
                    <a:pt x="4026" y="13979"/>
                  </a:lnTo>
                  <a:lnTo>
                    <a:pt x="3904" y="14052"/>
                  </a:lnTo>
                  <a:lnTo>
                    <a:pt x="3783" y="14125"/>
                  </a:lnTo>
                  <a:lnTo>
                    <a:pt x="3663" y="14198"/>
                  </a:lnTo>
                  <a:lnTo>
                    <a:pt x="3545" y="14246"/>
                  </a:lnTo>
                  <a:lnTo>
                    <a:pt x="3428" y="14319"/>
                  </a:lnTo>
                  <a:lnTo>
                    <a:pt x="3313" y="14416"/>
                  </a:lnTo>
                  <a:lnTo>
                    <a:pt x="3199" y="14489"/>
                  </a:lnTo>
                  <a:lnTo>
                    <a:pt x="3087" y="14562"/>
                  </a:lnTo>
                  <a:lnTo>
                    <a:pt x="2976" y="14635"/>
                  </a:lnTo>
                  <a:lnTo>
                    <a:pt x="2867" y="14707"/>
                  </a:lnTo>
                  <a:lnTo>
                    <a:pt x="2759" y="14804"/>
                  </a:lnTo>
                  <a:lnTo>
                    <a:pt x="2653" y="14877"/>
                  </a:lnTo>
                  <a:lnTo>
                    <a:pt x="2549" y="14950"/>
                  </a:lnTo>
                  <a:lnTo>
                    <a:pt x="2446" y="15047"/>
                  </a:lnTo>
                  <a:lnTo>
                    <a:pt x="2345" y="15120"/>
                  </a:lnTo>
                  <a:lnTo>
                    <a:pt x="2246" y="15217"/>
                  </a:lnTo>
                  <a:lnTo>
                    <a:pt x="2149" y="15314"/>
                  </a:lnTo>
                  <a:lnTo>
                    <a:pt x="2053" y="15387"/>
                  </a:lnTo>
                  <a:lnTo>
                    <a:pt x="1959" y="15484"/>
                  </a:lnTo>
                  <a:lnTo>
                    <a:pt x="1867" y="15581"/>
                  </a:lnTo>
                  <a:lnTo>
                    <a:pt x="1777" y="15678"/>
                  </a:lnTo>
                  <a:lnTo>
                    <a:pt x="1689" y="15775"/>
                  </a:lnTo>
                  <a:lnTo>
                    <a:pt x="1602" y="15872"/>
                  </a:lnTo>
                  <a:lnTo>
                    <a:pt x="1518" y="15969"/>
                  </a:lnTo>
                  <a:lnTo>
                    <a:pt x="1436" y="16067"/>
                  </a:lnTo>
                  <a:lnTo>
                    <a:pt x="1355" y="16188"/>
                  </a:lnTo>
                  <a:lnTo>
                    <a:pt x="1277" y="16285"/>
                  </a:lnTo>
                  <a:lnTo>
                    <a:pt x="1200" y="16406"/>
                  </a:lnTo>
                  <a:lnTo>
                    <a:pt x="1126" y="16503"/>
                  </a:lnTo>
                  <a:lnTo>
                    <a:pt x="1054" y="16625"/>
                  </a:lnTo>
                  <a:lnTo>
                    <a:pt x="984" y="16722"/>
                  </a:lnTo>
                  <a:lnTo>
                    <a:pt x="916" y="16843"/>
                  </a:lnTo>
                  <a:lnTo>
                    <a:pt x="850" y="16964"/>
                  </a:lnTo>
                  <a:lnTo>
                    <a:pt x="787" y="17086"/>
                  </a:lnTo>
                  <a:lnTo>
                    <a:pt x="726" y="17207"/>
                  </a:lnTo>
                  <a:lnTo>
                    <a:pt x="667" y="17329"/>
                  </a:lnTo>
                  <a:lnTo>
                    <a:pt x="610" y="17474"/>
                  </a:lnTo>
                  <a:lnTo>
                    <a:pt x="556" y="17596"/>
                  </a:lnTo>
                  <a:lnTo>
                    <a:pt x="504" y="17717"/>
                  </a:lnTo>
                  <a:lnTo>
                    <a:pt x="454" y="17862"/>
                  </a:lnTo>
                  <a:lnTo>
                    <a:pt x="407" y="17984"/>
                  </a:lnTo>
                  <a:lnTo>
                    <a:pt x="362" y="18129"/>
                  </a:lnTo>
                  <a:lnTo>
                    <a:pt x="320" y="18275"/>
                  </a:lnTo>
                  <a:lnTo>
                    <a:pt x="280" y="18421"/>
                  </a:lnTo>
                  <a:lnTo>
                    <a:pt x="243" y="18566"/>
                  </a:lnTo>
                  <a:lnTo>
                    <a:pt x="208" y="18712"/>
                  </a:lnTo>
                  <a:lnTo>
                    <a:pt x="176" y="18858"/>
                  </a:lnTo>
                  <a:lnTo>
                    <a:pt x="147" y="19003"/>
                  </a:lnTo>
                  <a:lnTo>
                    <a:pt x="120" y="19173"/>
                  </a:lnTo>
                  <a:lnTo>
                    <a:pt x="95" y="19319"/>
                  </a:lnTo>
                  <a:lnTo>
                    <a:pt x="74" y="19489"/>
                  </a:lnTo>
                  <a:lnTo>
                    <a:pt x="55" y="19658"/>
                  </a:lnTo>
                  <a:lnTo>
                    <a:pt x="39" y="19828"/>
                  </a:lnTo>
                  <a:lnTo>
                    <a:pt x="25" y="19998"/>
                  </a:lnTo>
                  <a:lnTo>
                    <a:pt x="15" y="20168"/>
                  </a:lnTo>
                  <a:lnTo>
                    <a:pt x="7" y="20338"/>
                  </a:lnTo>
                  <a:lnTo>
                    <a:pt x="2" y="20508"/>
                  </a:lnTo>
                  <a:lnTo>
                    <a:pt x="0" y="20702"/>
                  </a:lnTo>
                  <a:lnTo>
                    <a:pt x="1" y="20872"/>
                  </a:lnTo>
                  <a:lnTo>
                    <a:pt x="5" y="21066"/>
                  </a:lnTo>
                  <a:lnTo>
                    <a:pt x="11" y="21260"/>
                  </a:lnTo>
                  <a:lnTo>
                    <a:pt x="21" y="21454"/>
                  </a:lnTo>
                  <a:lnTo>
                    <a:pt x="32" y="21600"/>
                  </a:lnTo>
                  <a:lnTo>
                    <a:pt x="11591" y="21600"/>
                  </a:lnTo>
                  <a:lnTo>
                    <a:pt x="11650" y="21576"/>
                  </a:lnTo>
                  <a:lnTo>
                    <a:pt x="11790" y="21527"/>
                  </a:lnTo>
                  <a:lnTo>
                    <a:pt x="11929" y="21454"/>
                  </a:lnTo>
                  <a:lnTo>
                    <a:pt x="12065" y="21382"/>
                  </a:lnTo>
                  <a:lnTo>
                    <a:pt x="12200" y="21309"/>
                  </a:lnTo>
                  <a:lnTo>
                    <a:pt x="12333" y="21236"/>
                  </a:lnTo>
                  <a:lnTo>
                    <a:pt x="12464" y="21187"/>
                  </a:lnTo>
                  <a:lnTo>
                    <a:pt x="12593" y="21115"/>
                  </a:lnTo>
                  <a:lnTo>
                    <a:pt x="12720" y="21042"/>
                  </a:lnTo>
                  <a:lnTo>
                    <a:pt x="12846" y="20969"/>
                  </a:lnTo>
                  <a:lnTo>
                    <a:pt x="12969" y="20896"/>
                  </a:lnTo>
                  <a:lnTo>
                    <a:pt x="13091" y="20848"/>
                  </a:lnTo>
                  <a:lnTo>
                    <a:pt x="13211" y="20775"/>
                  </a:lnTo>
                  <a:lnTo>
                    <a:pt x="13329" y="20702"/>
                  </a:lnTo>
                  <a:lnTo>
                    <a:pt x="13446" y="20629"/>
                  </a:lnTo>
                  <a:lnTo>
                    <a:pt x="13561" y="20556"/>
                  </a:lnTo>
                  <a:lnTo>
                    <a:pt x="13674" y="20484"/>
                  </a:lnTo>
                  <a:lnTo>
                    <a:pt x="13785" y="20411"/>
                  </a:lnTo>
                  <a:lnTo>
                    <a:pt x="13895" y="20338"/>
                  </a:lnTo>
                  <a:lnTo>
                    <a:pt x="14002" y="20289"/>
                  </a:lnTo>
                  <a:lnTo>
                    <a:pt x="14109" y="20217"/>
                  </a:lnTo>
                  <a:lnTo>
                    <a:pt x="14213" y="20144"/>
                  </a:lnTo>
                  <a:lnTo>
                    <a:pt x="14316" y="20071"/>
                  </a:lnTo>
                  <a:lnTo>
                    <a:pt x="14418" y="19998"/>
                  </a:lnTo>
                  <a:lnTo>
                    <a:pt x="14518" y="19925"/>
                  </a:lnTo>
                  <a:lnTo>
                    <a:pt x="14616" y="19853"/>
                  </a:lnTo>
                  <a:lnTo>
                    <a:pt x="14712" y="19780"/>
                  </a:lnTo>
                  <a:lnTo>
                    <a:pt x="14807" y="19707"/>
                  </a:lnTo>
                  <a:lnTo>
                    <a:pt x="14901" y="19634"/>
                  </a:lnTo>
                  <a:lnTo>
                    <a:pt x="14993" y="19561"/>
                  </a:lnTo>
                  <a:lnTo>
                    <a:pt x="15083" y="19489"/>
                  </a:lnTo>
                  <a:lnTo>
                    <a:pt x="15172" y="19416"/>
                  </a:lnTo>
                  <a:lnTo>
                    <a:pt x="15260" y="19343"/>
                  </a:lnTo>
                  <a:lnTo>
                    <a:pt x="15346" y="19270"/>
                  </a:lnTo>
                  <a:lnTo>
                    <a:pt x="15430" y="19197"/>
                  </a:lnTo>
                  <a:lnTo>
                    <a:pt x="15513" y="19124"/>
                  </a:lnTo>
                  <a:lnTo>
                    <a:pt x="15595" y="19052"/>
                  </a:lnTo>
                  <a:lnTo>
                    <a:pt x="15675" y="18979"/>
                  </a:lnTo>
                  <a:lnTo>
                    <a:pt x="15754" y="18906"/>
                  </a:lnTo>
                  <a:lnTo>
                    <a:pt x="15832" y="18809"/>
                  </a:lnTo>
                  <a:lnTo>
                    <a:pt x="15908" y="18736"/>
                  </a:lnTo>
                  <a:lnTo>
                    <a:pt x="15982" y="18663"/>
                  </a:lnTo>
                  <a:lnTo>
                    <a:pt x="16056" y="18591"/>
                  </a:lnTo>
                  <a:lnTo>
                    <a:pt x="16128" y="18518"/>
                  </a:lnTo>
                  <a:lnTo>
                    <a:pt x="16199" y="18445"/>
                  </a:lnTo>
                  <a:lnTo>
                    <a:pt x="16268" y="18372"/>
                  </a:lnTo>
                  <a:lnTo>
                    <a:pt x="16336" y="18275"/>
                  </a:lnTo>
                  <a:lnTo>
                    <a:pt x="16403" y="18202"/>
                  </a:lnTo>
                  <a:lnTo>
                    <a:pt x="16469" y="18129"/>
                  </a:lnTo>
                  <a:lnTo>
                    <a:pt x="16533" y="18057"/>
                  </a:lnTo>
                  <a:lnTo>
                    <a:pt x="16597" y="17984"/>
                  </a:lnTo>
                  <a:lnTo>
                    <a:pt x="16659" y="17887"/>
                  </a:lnTo>
                  <a:lnTo>
                    <a:pt x="16779" y="17741"/>
                  </a:lnTo>
                  <a:lnTo>
                    <a:pt x="16837" y="17668"/>
                  </a:lnTo>
                  <a:lnTo>
                    <a:pt x="16895" y="17571"/>
                  </a:lnTo>
                  <a:lnTo>
                    <a:pt x="16951" y="17498"/>
                  </a:lnTo>
                  <a:lnTo>
                    <a:pt x="17006" y="17426"/>
                  </a:lnTo>
                  <a:lnTo>
                    <a:pt x="17060" y="17353"/>
                  </a:lnTo>
                  <a:lnTo>
                    <a:pt x="17113" y="17256"/>
                  </a:lnTo>
                  <a:lnTo>
                    <a:pt x="17165" y="17183"/>
                  </a:lnTo>
                  <a:lnTo>
                    <a:pt x="17216" y="17110"/>
                  </a:lnTo>
                  <a:lnTo>
                    <a:pt x="17265" y="17013"/>
                  </a:lnTo>
                  <a:lnTo>
                    <a:pt x="17314" y="16940"/>
                  </a:lnTo>
                  <a:lnTo>
                    <a:pt x="17362" y="16867"/>
                  </a:lnTo>
                  <a:lnTo>
                    <a:pt x="17408" y="16770"/>
                  </a:lnTo>
                  <a:lnTo>
                    <a:pt x="17454" y="16698"/>
                  </a:lnTo>
                  <a:lnTo>
                    <a:pt x="17499" y="16625"/>
                  </a:lnTo>
                  <a:lnTo>
                    <a:pt x="17542" y="16528"/>
                  </a:lnTo>
                  <a:lnTo>
                    <a:pt x="17585" y="16455"/>
                  </a:lnTo>
                  <a:lnTo>
                    <a:pt x="17627" y="16358"/>
                  </a:lnTo>
                  <a:lnTo>
                    <a:pt x="17668" y="16285"/>
                  </a:lnTo>
                  <a:lnTo>
                    <a:pt x="17708" y="16188"/>
                  </a:lnTo>
                  <a:lnTo>
                    <a:pt x="17748" y="16115"/>
                  </a:lnTo>
                  <a:lnTo>
                    <a:pt x="17786" y="16042"/>
                  </a:lnTo>
                  <a:lnTo>
                    <a:pt x="17823" y="15945"/>
                  </a:lnTo>
                  <a:lnTo>
                    <a:pt x="17860" y="15872"/>
                  </a:lnTo>
                  <a:lnTo>
                    <a:pt x="17896" y="15775"/>
                  </a:lnTo>
                  <a:lnTo>
                    <a:pt x="17931" y="15702"/>
                  </a:lnTo>
                  <a:lnTo>
                    <a:pt x="17965" y="15605"/>
                  </a:lnTo>
                  <a:lnTo>
                    <a:pt x="17999" y="15533"/>
                  </a:lnTo>
                  <a:lnTo>
                    <a:pt x="18031" y="15436"/>
                  </a:lnTo>
                  <a:lnTo>
                    <a:pt x="18063" y="15338"/>
                  </a:lnTo>
                  <a:lnTo>
                    <a:pt x="18094" y="15266"/>
                  </a:lnTo>
                  <a:lnTo>
                    <a:pt x="18125" y="15169"/>
                  </a:lnTo>
                  <a:lnTo>
                    <a:pt x="18155" y="15096"/>
                  </a:lnTo>
                  <a:lnTo>
                    <a:pt x="18184" y="14999"/>
                  </a:lnTo>
                  <a:lnTo>
                    <a:pt x="18212" y="14902"/>
                  </a:lnTo>
                  <a:lnTo>
                    <a:pt x="18240" y="14829"/>
                  </a:lnTo>
                  <a:lnTo>
                    <a:pt x="18267" y="14732"/>
                  </a:lnTo>
                  <a:lnTo>
                    <a:pt x="18294" y="14659"/>
                  </a:lnTo>
                  <a:lnTo>
                    <a:pt x="18320" y="14562"/>
                  </a:lnTo>
                  <a:lnTo>
                    <a:pt x="18345" y="14465"/>
                  </a:lnTo>
                  <a:lnTo>
                    <a:pt x="18370" y="14392"/>
                  </a:lnTo>
                  <a:lnTo>
                    <a:pt x="18394" y="14295"/>
                  </a:lnTo>
                  <a:lnTo>
                    <a:pt x="18440" y="14101"/>
                  </a:lnTo>
                  <a:lnTo>
                    <a:pt x="18463" y="14028"/>
                  </a:lnTo>
                  <a:lnTo>
                    <a:pt x="18485" y="13931"/>
                  </a:lnTo>
                  <a:lnTo>
                    <a:pt x="18527" y="13737"/>
                  </a:lnTo>
                  <a:lnTo>
                    <a:pt x="18548" y="13664"/>
                  </a:lnTo>
                  <a:lnTo>
                    <a:pt x="18588" y="13470"/>
                  </a:lnTo>
                  <a:lnTo>
                    <a:pt x="18626" y="13276"/>
                  </a:lnTo>
                  <a:lnTo>
                    <a:pt x="18644" y="13178"/>
                  </a:lnTo>
                  <a:lnTo>
                    <a:pt x="18662" y="13106"/>
                  </a:lnTo>
                  <a:lnTo>
                    <a:pt x="18680" y="13009"/>
                  </a:lnTo>
                  <a:lnTo>
                    <a:pt x="18697" y="12911"/>
                  </a:lnTo>
                  <a:lnTo>
                    <a:pt x="18731" y="12717"/>
                  </a:lnTo>
                  <a:lnTo>
                    <a:pt x="18795" y="12329"/>
                  </a:lnTo>
                  <a:lnTo>
                    <a:pt x="18855" y="11941"/>
                  </a:lnTo>
                  <a:lnTo>
                    <a:pt x="18869" y="11844"/>
                  </a:lnTo>
                  <a:lnTo>
                    <a:pt x="18884" y="11747"/>
                  </a:lnTo>
                  <a:lnTo>
                    <a:pt x="18898" y="11649"/>
                  </a:lnTo>
                  <a:lnTo>
                    <a:pt x="18926" y="11455"/>
                  </a:lnTo>
                  <a:lnTo>
                    <a:pt x="18939" y="11358"/>
                  </a:lnTo>
                  <a:lnTo>
                    <a:pt x="18967" y="11164"/>
                  </a:lnTo>
                  <a:lnTo>
                    <a:pt x="18980" y="11067"/>
                  </a:lnTo>
                  <a:lnTo>
                    <a:pt x="19007" y="10849"/>
                  </a:lnTo>
                  <a:lnTo>
                    <a:pt x="19034" y="10654"/>
                  </a:lnTo>
                  <a:lnTo>
                    <a:pt x="19115" y="10023"/>
                  </a:lnTo>
                  <a:lnTo>
                    <a:pt x="19157" y="9732"/>
                  </a:lnTo>
                  <a:lnTo>
                    <a:pt x="19171" y="9611"/>
                  </a:lnTo>
                  <a:lnTo>
                    <a:pt x="19199" y="9417"/>
                  </a:lnTo>
                  <a:lnTo>
                    <a:pt x="19214" y="9295"/>
                  </a:lnTo>
                  <a:lnTo>
                    <a:pt x="19229" y="9198"/>
                  </a:lnTo>
                  <a:lnTo>
                    <a:pt x="19244" y="9077"/>
                  </a:lnTo>
                  <a:lnTo>
                    <a:pt x="19259" y="8980"/>
                  </a:lnTo>
                  <a:lnTo>
                    <a:pt x="19275" y="8858"/>
                  </a:lnTo>
                  <a:lnTo>
                    <a:pt x="19307" y="8664"/>
                  </a:lnTo>
                  <a:lnTo>
                    <a:pt x="19323" y="8543"/>
                  </a:lnTo>
                  <a:lnTo>
                    <a:pt x="19340" y="8446"/>
                  </a:lnTo>
                  <a:lnTo>
                    <a:pt x="19357" y="8324"/>
                  </a:lnTo>
                  <a:lnTo>
                    <a:pt x="19374" y="8227"/>
                  </a:lnTo>
                  <a:lnTo>
                    <a:pt x="19391" y="8106"/>
                  </a:lnTo>
                  <a:lnTo>
                    <a:pt x="19409" y="8009"/>
                  </a:lnTo>
                  <a:lnTo>
                    <a:pt x="19428" y="7888"/>
                  </a:lnTo>
                  <a:lnTo>
                    <a:pt x="19447" y="7766"/>
                  </a:lnTo>
                  <a:lnTo>
                    <a:pt x="19466" y="7669"/>
                  </a:lnTo>
                  <a:lnTo>
                    <a:pt x="19485" y="7548"/>
                  </a:lnTo>
                  <a:lnTo>
                    <a:pt x="19505" y="7451"/>
                  </a:lnTo>
                  <a:lnTo>
                    <a:pt x="19526" y="7329"/>
                  </a:lnTo>
                  <a:lnTo>
                    <a:pt x="19547" y="7208"/>
                  </a:lnTo>
                  <a:lnTo>
                    <a:pt x="19568" y="7111"/>
                  </a:lnTo>
                  <a:lnTo>
                    <a:pt x="19590" y="6990"/>
                  </a:lnTo>
                  <a:lnTo>
                    <a:pt x="19613" y="6868"/>
                  </a:lnTo>
                  <a:lnTo>
                    <a:pt x="19635" y="6771"/>
                  </a:lnTo>
                  <a:lnTo>
                    <a:pt x="19683" y="6529"/>
                  </a:lnTo>
                  <a:lnTo>
                    <a:pt x="19708" y="6407"/>
                  </a:lnTo>
                  <a:lnTo>
                    <a:pt x="19733" y="6310"/>
                  </a:lnTo>
                  <a:lnTo>
                    <a:pt x="19759" y="6189"/>
                  </a:lnTo>
                  <a:lnTo>
                    <a:pt x="19785" y="6067"/>
                  </a:lnTo>
                  <a:lnTo>
                    <a:pt x="19812" y="5946"/>
                  </a:lnTo>
                  <a:lnTo>
                    <a:pt x="19840" y="5825"/>
                  </a:lnTo>
                  <a:lnTo>
                    <a:pt x="19868" y="57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122" name="Kształt"/>
            <p:cNvSpPr/>
            <p:nvPr/>
          </p:nvSpPr>
          <p:spPr>
            <a:xfrm>
              <a:off x="9662804" y="6140084"/>
              <a:ext cx="3204190" cy="7575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80" y="11089"/>
                  </a:lnTo>
                  <a:lnTo>
                    <a:pt x="16692" y="11419"/>
                  </a:lnTo>
                  <a:lnTo>
                    <a:pt x="16400" y="11744"/>
                  </a:lnTo>
                  <a:lnTo>
                    <a:pt x="16103" y="12063"/>
                  </a:lnTo>
                  <a:lnTo>
                    <a:pt x="15801" y="12376"/>
                  </a:lnTo>
                  <a:lnTo>
                    <a:pt x="15495" y="12685"/>
                  </a:lnTo>
                  <a:lnTo>
                    <a:pt x="15184" y="12988"/>
                  </a:lnTo>
                  <a:lnTo>
                    <a:pt x="14868" y="13287"/>
                  </a:lnTo>
                  <a:lnTo>
                    <a:pt x="14548" y="13580"/>
                  </a:lnTo>
                  <a:lnTo>
                    <a:pt x="14224" y="13868"/>
                  </a:lnTo>
                  <a:lnTo>
                    <a:pt x="13895" y="14151"/>
                  </a:lnTo>
                  <a:lnTo>
                    <a:pt x="13563" y="14430"/>
                  </a:lnTo>
                  <a:lnTo>
                    <a:pt x="13226" y="14703"/>
                  </a:lnTo>
                  <a:lnTo>
                    <a:pt x="12885" y="14972"/>
                  </a:lnTo>
                  <a:lnTo>
                    <a:pt x="12540" y="15236"/>
                  </a:lnTo>
                  <a:lnTo>
                    <a:pt x="12191" y="15496"/>
                  </a:lnTo>
                  <a:lnTo>
                    <a:pt x="11838" y="15751"/>
                  </a:lnTo>
                  <a:lnTo>
                    <a:pt x="11482" y="16002"/>
                  </a:lnTo>
                  <a:lnTo>
                    <a:pt x="11122" y="16248"/>
                  </a:lnTo>
                  <a:lnTo>
                    <a:pt x="10758" y="16490"/>
                  </a:lnTo>
                  <a:lnTo>
                    <a:pt x="10391" y="16728"/>
                  </a:lnTo>
                  <a:lnTo>
                    <a:pt x="10020" y="16962"/>
                  </a:lnTo>
                  <a:lnTo>
                    <a:pt x="9646" y="17191"/>
                  </a:lnTo>
                  <a:lnTo>
                    <a:pt x="9269" y="17417"/>
                  </a:lnTo>
                  <a:lnTo>
                    <a:pt x="8889" y="17638"/>
                  </a:lnTo>
                  <a:lnTo>
                    <a:pt x="8505" y="17856"/>
                  </a:lnTo>
                  <a:lnTo>
                    <a:pt x="8119" y="18070"/>
                  </a:lnTo>
                  <a:lnTo>
                    <a:pt x="7729" y="18280"/>
                  </a:lnTo>
                  <a:lnTo>
                    <a:pt x="7337" y="18486"/>
                  </a:lnTo>
                  <a:lnTo>
                    <a:pt x="6942" y="18689"/>
                  </a:lnTo>
                  <a:lnTo>
                    <a:pt x="6544" y="18888"/>
                  </a:lnTo>
                  <a:lnTo>
                    <a:pt x="6143" y="19084"/>
                  </a:lnTo>
                  <a:lnTo>
                    <a:pt x="5740" y="19276"/>
                  </a:lnTo>
                  <a:lnTo>
                    <a:pt x="5334" y="19465"/>
                  </a:lnTo>
                  <a:lnTo>
                    <a:pt x="4926" y="19651"/>
                  </a:lnTo>
                  <a:lnTo>
                    <a:pt x="4516" y="19833"/>
                  </a:lnTo>
                  <a:lnTo>
                    <a:pt x="4103" y="20012"/>
                  </a:lnTo>
                  <a:lnTo>
                    <a:pt x="3688" y="20188"/>
                  </a:lnTo>
                  <a:lnTo>
                    <a:pt x="3271" y="20361"/>
                  </a:lnTo>
                  <a:lnTo>
                    <a:pt x="2852" y="20532"/>
                  </a:lnTo>
                  <a:lnTo>
                    <a:pt x="2431" y="20699"/>
                  </a:lnTo>
                  <a:lnTo>
                    <a:pt x="2008" y="20863"/>
                  </a:lnTo>
                  <a:lnTo>
                    <a:pt x="1584" y="21025"/>
                  </a:lnTo>
                  <a:lnTo>
                    <a:pt x="1157" y="21184"/>
                  </a:lnTo>
                  <a:lnTo>
                    <a:pt x="730" y="21341"/>
                  </a:lnTo>
                  <a:lnTo>
                    <a:pt x="300" y="21495"/>
                  </a:lnTo>
                  <a:lnTo>
                    <a:pt x="0" y="21600"/>
                  </a:lnTo>
                  <a:lnTo>
                    <a:pt x="14940" y="21600"/>
                  </a:lnTo>
                  <a:lnTo>
                    <a:pt x="14996" y="21289"/>
                  </a:lnTo>
                  <a:lnTo>
                    <a:pt x="15038" y="21060"/>
                  </a:lnTo>
                  <a:lnTo>
                    <a:pt x="15080" y="20830"/>
                  </a:lnTo>
                  <a:lnTo>
                    <a:pt x="15122" y="20599"/>
                  </a:lnTo>
                  <a:lnTo>
                    <a:pt x="15165" y="20368"/>
                  </a:lnTo>
                  <a:lnTo>
                    <a:pt x="15253" y="19902"/>
                  </a:lnTo>
                  <a:lnTo>
                    <a:pt x="15298" y="19668"/>
                  </a:lnTo>
                  <a:lnTo>
                    <a:pt x="15343" y="19433"/>
                  </a:lnTo>
                  <a:lnTo>
                    <a:pt x="15389" y="19198"/>
                  </a:lnTo>
                  <a:lnTo>
                    <a:pt x="15436" y="18961"/>
                  </a:lnTo>
                  <a:lnTo>
                    <a:pt x="15484" y="18724"/>
                  </a:lnTo>
                  <a:lnTo>
                    <a:pt x="15533" y="18486"/>
                  </a:lnTo>
                  <a:lnTo>
                    <a:pt x="15582" y="18247"/>
                  </a:lnTo>
                  <a:lnTo>
                    <a:pt x="15633" y="18007"/>
                  </a:lnTo>
                  <a:lnTo>
                    <a:pt x="15685" y="17767"/>
                  </a:lnTo>
                  <a:lnTo>
                    <a:pt x="15737" y="17525"/>
                  </a:lnTo>
                  <a:lnTo>
                    <a:pt x="15791" y="17283"/>
                  </a:lnTo>
                  <a:lnTo>
                    <a:pt x="15846" y="17040"/>
                  </a:lnTo>
                  <a:lnTo>
                    <a:pt x="15902" y="16796"/>
                  </a:lnTo>
                  <a:lnTo>
                    <a:pt x="15960" y="16552"/>
                  </a:lnTo>
                  <a:lnTo>
                    <a:pt x="16019" y="16306"/>
                  </a:lnTo>
                  <a:lnTo>
                    <a:pt x="16079" y="16060"/>
                  </a:lnTo>
                  <a:lnTo>
                    <a:pt x="16140" y="15812"/>
                  </a:lnTo>
                  <a:lnTo>
                    <a:pt x="16203" y="15564"/>
                  </a:lnTo>
                  <a:lnTo>
                    <a:pt x="16268" y="15315"/>
                  </a:lnTo>
                  <a:lnTo>
                    <a:pt x="16334" y="15066"/>
                  </a:lnTo>
                  <a:lnTo>
                    <a:pt x="16402" y="14815"/>
                  </a:lnTo>
                  <a:lnTo>
                    <a:pt x="16471" y="14564"/>
                  </a:lnTo>
                  <a:lnTo>
                    <a:pt x="16542" y="14311"/>
                  </a:lnTo>
                  <a:lnTo>
                    <a:pt x="16615" y="14058"/>
                  </a:lnTo>
                  <a:lnTo>
                    <a:pt x="16690" y="13804"/>
                  </a:lnTo>
                  <a:lnTo>
                    <a:pt x="16767" y="13549"/>
                  </a:lnTo>
                  <a:lnTo>
                    <a:pt x="16845" y="13293"/>
                  </a:lnTo>
                  <a:lnTo>
                    <a:pt x="16925" y="13037"/>
                  </a:lnTo>
                  <a:lnTo>
                    <a:pt x="17008" y="12779"/>
                  </a:lnTo>
                  <a:lnTo>
                    <a:pt x="17092" y="12521"/>
                  </a:lnTo>
                  <a:lnTo>
                    <a:pt x="17179" y="12262"/>
                  </a:lnTo>
                  <a:lnTo>
                    <a:pt x="17268" y="12002"/>
                  </a:lnTo>
                  <a:lnTo>
                    <a:pt x="17359" y="11740"/>
                  </a:lnTo>
                  <a:lnTo>
                    <a:pt x="17452" y="11479"/>
                  </a:lnTo>
                  <a:lnTo>
                    <a:pt x="17548" y="11216"/>
                  </a:lnTo>
                  <a:lnTo>
                    <a:pt x="17645" y="10952"/>
                  </a:lnTo>
                  <a:lnTo>
                    <a:pt x="17746" y="10687"/>
                  </a:lnTo>
                  <a:lnTo>
                    <a:pt x="17849" y="10422"/>
                  </a:lnTo>
                  <a:lnTo>
                    <a:pt x="17954" y="10156"/>
                  </a:lnTo>
                  <a:lnTo>
                    <a:pt x="18061" y="9888"/>
                  </a:lnTo>
                  <a:lnTo>
                    <a:pt x="21600" y="139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</p:grpSp>
      <p:sp>
        <p:nvSpPr>
          <p:cNvPr id="128" name="Łuk 14"/>
          <p:cNvSpPr/>
          <p:nvPr/>
        </p:nvSpPr>
        <p:spPr>
          <a:xfrm>
            <a:off x="7421573" y="-1"/>
            <a:ext cx="138625" cy="138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ln w="6350">
            <a:solidFill>
              <a:srgbClr val="5B9BD5"/>
            </a:solidFill>
            <a:miter/>
          </a:ln>
        </p:spPr>
        <p:txBody>
          <a:bodyPr lIns="22859" tIns="22859" rIns="22859" bIns="22859" anchor="ctr"/>
          <a:lstStyle/>
          <a:p>
            <a:pPr defTabSz="457200">
              <a:defRPr sz="1000" b="0">
                <a:latin typeface="Calibri"/>
                <a:ea typeface="Calibri"/>
                <a:cs typeface="Calibri"/>
                <a:sym typeface="Calibri"/>
              </a:defRPr>
            </a:pPr>
            <a:endParaRPr sz="500"/>
          </a:p>
        </p:txBody>
      </p:sp>
      <p:sp>
        <p:nvSpPr>
          <p:cNvPr id="129" name="Tytuł 1"/>
          <p:cNvSpPr txBox="1"/>
          <p:nvPr/>
        </p:nvSpPr>
        <p:spPr>
          <a:xfrm>
            <a:off x="583838" y="2208491"/>
            <a:ext cx="5780838" cy="3050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>
            <a:spAutoFit/>
          </a:bodyPr>
          <a:lstStyle/>
          <a:p>
            <a:pPr defTabSz="457200">
              <a:lnSpc>
                <a:spcPct val="80000"/>
              </a:lnSpc>
              <a:defRPr sz="36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br>
              <a:rPr dirty="0"/>
            </a:br>
            <a:r>
              <a:rPr lang="pl-PL" dirty="0"/>
              <a:t>Zmiana ustawy </a:t>
            </a:r>
            <a:br>
              <a:rPr lang="pl-PL" dirty="0"/>
            </a:br>
            <a:r>
              <a:rPr lang="pl-PL" dirty="0"/>
              <a:t>o RLKS</a:t>
            </a:r>
            <a:endParaRPr lang="pl-PL" sz="140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defTabSz="457200">
              <a:lnSpc>
                <a:spcPct val="80000"/>
              </a:lnSpc>
              <a:defRPr sz="36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 lang="pl-PL" sz="140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defTabSz="457200">
              <a:lnSpc>
                <a:spcPct val="80000"/>
              </a:lnSpc>
              <a:defRPr sz="36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400" dirty="0">
                <a:solidFill>
                  <a:srgbClr val="212121"/>
                </a:solidFill>
                <a:latin typeface="Calibri" panose="020F0502020204030204" pitchFamily="34" charset="0"/>
              </a:rPr>
              <a:t>Grupa tematyczna LEADER</a:t>
            </a:r>
          </a:p>
          <a:p>
            <a:pPr defTabSz="457200">
              <a:lnSpc>
                <a:spcPct val="80000"/>
              </a:lnSpc>
              <a:defRPr sz="36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br>
              <a:rPr dirty="0">
                <a:latin typeface="Lato Regular"/>
                <a:ea typeface="Lato Regular"/>
                <a:cs typeface="Lato Regular"/>
                <a:sym typeface="Lato Regular"/>
              </a:rPr>
            </a:br>
            <a:br>
              <a:rPr dirty="0"/>
            </a:br>
            <a:endParaRPr dirty="0"/>
          </a:p>
        </p:txBody>
      </p:sp>
      <p:sp>
        <p:nvSpPr>
          <p:cNvPr id="130" name="Podtytuł 2"/>
          <p:cNvSpPr txBox="1"/>
          <p:nvPr/>
        </p:nvSpPr>
        <p:spPr>
          <a:xfrm>
            <a:off x="576001" y="5223624"/>
            <a:ext cx="4091757" cy="76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>
            <a:spAutoFit/>
          </a:bodyPr>
          <a:lstStyle/>
          <a:p>
            <a:pPr defTabSz="457200">
              <a:spcBef>
                <a:spcPts val="600"/>
              </a:spcBef>
              <a:spcAft>
                <a:spcPts val="600"/>
              </a:spcAft>
              <a:defRPr sz="23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400" dirty="0"/>
              <a:t>Beata Rodak</a:t>
            </a:r>
            <a:endParaRPr sz="1400" dirty="0"/>
          </a:p>
          <a:p>
            <a:pPr defTabSz="457200">
              <a:defRPr sz="2300" b="0">
                <a:solidFill>
                  <a:srgbClr val="345528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pl-PL" sz="1400" dirty="0"/>
              <a:t>Departament Wspólnej Polityki Rolnej</a:t>
            </a:r>
          </a:p>
          <a:p>
            <a:pPr defTabSz="457200">
              <a:defRPr sz="2300" b="0">
                <a:solidFill>
                  <a:srgbClr val="345528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pl-PL" sz="1400" dirty="0"/>
              <a:t>Ministerstwo Rolnictwa i Rozwoju Wsi</a:t>
            </a:r>
            <a:endParaRPr sz="1400" dirty="0"/>
          </a:p>
        </p:txBody>
      </p:sp>
      <p:sp>
        <p:nvSpPr>
          <p:cNvPr id="131" name="pole tekstowe 7"/>
          <p:cNvSpPr txBox="1"/>
          <p:nvPr/>
        </p:nvSpPr>
        <p:spPr>
          <a:xfrm>
            <a:off x="4667758" y="6446692"/>
            <a:ext cx="1731434" cy="261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defTabSz="457200">
              <a:defRPr sz="1600" b="0" spc="336">
                <a:solidFill>
                  <a:srgbClr val="767171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pl-PL" sz="1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 lipca 2021r.</a:t>
            </a:r>
            <a:endParaRPr sz="1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32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94" y="464741"/>
            <a:ext cx="2928514" cy="1126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24" y="4029509"/>
            <a:ext cx="848939" cy="44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38" y="5474696"/>
            <a:ext cx="848939" cy="444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98322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2312811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WYBÓR LSR cd.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1710658"/>
            <a:ext cx="1176647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85750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pl-PL" sz="1600" b="1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Regulamin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: zakres informacji do zawarcia w regulaminie zasadniczo nie ulega zmianie, poza tym, że </a:t>
            </a: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REZYGNUJE SIĘ Z OKREŚLENIA MINIMALNEJ LICZBY PUNKTÓW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, której uzyskanie było niezbędne do wyboru LSR oraz warunkowało wybór w ramach poszczególnych kryteriów.</a:t>
            </a:r>
          </a:p>
          <a:p>
            <a:pPr lvl="1" indent="-285750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pl-PL" sz="1600" b="1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Zastosowanie kryteriów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:</a:t>
            </a:r>
          </a:p>
          <a:p>
            <a:pPr marL="895350" lvl="1" indent="-285750" algn="just">
              <a:buFont typeface="Calibri" panose="020F0502020204030204" pitchFamily="34" charset="0"/>
              <a:buChar char="−"/>
              <a:defRPr/>
            </a:pP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MIERZALNYCH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 (ok. 60% wagi) np. odwołujących się do oficjalnych opublikowanych danych statystycznych, tj. np. wskaźniki dot. rolnictwa oraz środowiska i klimatu, demograficzne, społeczne czy gospodarcze,</a:t>
            </a:r>
          </a:p>
          <a:p>
            <a:pPr marL="895350" lvl="1" indent="-285750" algn="just">
              <a:buFont typeface="Calibri" panose="020F0502020204030204" pitchFamily="34" charset="0"/>
              <a:buChar char="−"/>
              <a:defRPr/>
            </a:pP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RÓŻNICUJĄCYCH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 (niemierzalnych, ok 40% wagi), tj. np.: zintegrowanie, partnerstwo we wdrażaniu LSR, innowacyjność, terytorialność.</a:t>
            </a:r>
          </a:p>
          <a:p>
            <a:pPr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Konieczna będzie </a:t>
            </a: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WERYFIKACJA OBSZAROWA 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nie tylko w regionie, ale przede wszystkim pomiędzy SW, 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w sytuacji </a:t>
            </a:r>
            <a:r>
              <a:rPr lang="pl-PL" sz="1600" b="1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wstąpienia co najmniej 2 LSR na tych samym obszarach</a:t>
            </a:r>
          </a:p>
          <a:p>
            <a:pPr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W przypadku </a:t>
            </a:r>
            <a:r>
              <a:rPr lang="pl-PL" sz="1600" b="1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uzyskania przez LSR takiej samej liczby punktów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 lub w ww. sytuacji </a:t>
            </a:r>
            <a:r>
              <a:rPr lang="pl-PL" sz="1600" b="1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wstąpienia co najmniej 2 LSR na tych samych obszarach, 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mając na uwadze konkurencyjny wybór LSR, przewidziano </a:t>
            </a: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MECHANIZMY ROZSTRZYGAJĄCE.</a:t>
            </a:r>
            <a:endParaRPr lang="pl-PL" sz="1600" kern="0" dirty="0">
              <a:solidFill>
                <a:srgbClr val="212121"/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W związku z ograniczonymi środkami na wdrożenie interwencji planuje się </a:t>
            </a: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BUDŻET CENTRALNY W RAMACH EFRROW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, a w związku </a:t>
            </a:r>
            <a:b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</a:b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z tym kolejność przysługiwania pomocy </a:t>
            </a:r>
            <a:r>
              <a:rPr lang="pl-PL" sz="1600" b="1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ustalana będzie w skali całego kraju 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wg uzyskanej liczby punktów. Rozważane jest jednak wyodrębnienie </a:t>
            </a: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KOPERT REGIONALNYCH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 dla tych województw, które będą realizować RLKS </a:t>
            </a:r>
            <a:r>
              <a:rPr lang="pl-PL" sz="1600" b="1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w wielofunduszowej formule bezpośredniej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.</a:t>
            </a:r>
          </a:p>
          <a:p>
            <a:pPr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pl-PL" sz="1600" kern="0" dirty="0">
              <a:solidFill>
                <a:srgbClr val="212121"/>
              </a:solidFill>
              <a:ea typeface="Lato Light" panose="020F0502020204030203" pitchFamily="34" charset="0"/>
              <a:cs typeface="Lato Light" panose="020F050202020403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37105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1461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503951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>
                <a:sym typeface="Helvetica Neue"/>
              </a:rPr>
              <a:t>MECHANIZMY ROZSTRZYGAJĄCE</a:t>
            </a:r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9953990"/>
              </p:ext>
            </p:extLst>
          </p:nvPr>
        </p:nvGraphicFramePr>
        <p:xfrm>
          <a:off x="679088" y="1475260"/>
          <a:ext cx="4673943" cy="513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23683164"/>
              </p:ext>
            </p:extLst>
          </p:nvPr>
        </p:nvGraphicFramePr>
        <p:xfrm>
          <a:off x="5237331" y="925544"/>
          <a:ext cx="6007549" cy="5647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5" name="Owal 4"/>
          <p:cNvSpPr/>
          <p:nvPr/>
        </p:nvSpPr>
        <p:spPr>
          <a:xfrm rot="16200000">
            <a:off x="6755789" y="3594047"/>
            <a:ext cx="3573570" cy="2527424"/>
          </a:xfrm>
          <a:prstGeom prst="ellipse">
            <a:avLst/>
          </a:prstGeom>
          <a:noFill/>
          <a:ln w="28575">
            <a:solidFill>
              <a:srgbClr val="FF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/>
          <p:cNvSpPr/>
          <p:nvPr/>
        </p:nvSpPr>
        <p:spPr>
          <a:xfrm rot="5400000">
            <a:off x="6753561" y="1356251"/>
            <a:ext cx="3578025" cy="2527424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3" name="Grupa 12"/>
          <p:cNvGrpSpPr/>
          <p:nvPr/>
        </p:nvGrpSpPr>
        <p:grpSpPr>
          <a:xfrm>
            <a:off x="10169641" y="1961021"/>
            <a:ext cx="1137696" cy="770499"/>
            <a:chOff x="4693459" y="714993"/>
            <a:chExt cx="1137696" cy="770499"/>
          </a:xfrm>
        </p:grpSpPr>
        <p:sp>
          <p:nvSpPr>
            <p:cNvPr id="14" name="Prostokąt 13"/>
            <p:cNvSpPr/>
            <p:nvPr/>
          </p:nvSpPr>
          <p:spPr>
            <a:xfrm>
              <a:off x="4693459" y="714993"/>
              <a:ext cx="832289" cy="77049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pole tekstowe 14"/>
            <p:cNvSpPr txBox="1"/>
            <p:nvPr/>
          </p:nvSpPr>
          <p:spPr>
            <a:xfrm>
              <a:off x="4693459" y="714993"/>
              <a:ext cx="1137696" cy="770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1" kern="1200" dirty="0">
                  <a:solidFill>
                    <a:srgbClr val="7030A0"/>
                  </a:solidFill>
                </a:rPr>
                <a:t>WNIOSEK </a:t>
              </a:r>
              <a:br>
                <a:rPr lang="pl-PL" b="1" kern="1200" dirty="0">
                  <a:solidFill>
                    <a:srgbClr val="7030A0"/>
                  </a:solidFill>
                </a:rPr>
              </a:br>
              <a:r>
                <a:rPr lang="pl-PL" b="1" kern="1200" dirty="0">
                  <a:solidFill>
                    <a:srgbClr val="7030A0"/>
                  </a:solidFill>
                </a:rPr>
                <a:t>nr 1</a:t>
              </a:r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5840268" y="4408976"/>
            <a:ext cx="1075238" cy="770499"/>
            <a:chOff x="997095" y="3528395"/>
            <a:chExt cx="1075238" cy="770499"/>
          </a:xfrm>
        </p:grpSpPr>
        <p:sp>
          <p:nvSpPr>
            <p:cNvPr id="17" name="Prostokąt 16"/>
            <p:cNvSpPr/>
            <p:nvPr/>
          </p:nvSpPr>
          <p:spPr>
            <a:xfrm>
              <a:off x="997095" y="3528395"/>
              <a:ext cx="777259" cy="770499"/>
            </a:xfrm>
            <a:prstGeom prst="rect">
              <a:avLst/>
            </a:pr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pole tekstowe 17"/>
            <p:cNvSpPr txBox="1"/>
            <p:nvPr/>
          </p:nvSpPr>
          <p:spPr>
            <a:xfrm>
              <a:off x="997095" y="3528395"/>
              <a:ext cx="1075238" cy="770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1" kern="1200" dirty="0">
                  <a:solidFill>
                    <a:srgbClr val="FF1111"/>
                  </a:solidFill>
                </a:rPr>
                <a:t>WNIOSEK </a:t>
              </a:r>
              <a:br>
                <a:rPr lang="pl-PL" b="1" kern="1200" dirty="0">
                  <a:solidFill>
                    <a:srgbClr val="FF1111"/>
                  </a:solidFill>
                </a:rPr>
              </a:br>
              <a:r>
                <a:rPr lang="pl-PL" b="1" kern="1200" dirty="0">
                  <a:solidFill>
                    <a:srgbClr val="FF1111"/>
                  </a:solidFill>
                </a:rPr>
                <a:t>nr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375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503951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>
                <a:sym typeface="Helvetica Neue"/>
              </a:rPr>
              <a:t>MECHANIZMY ROZSTRZYGAJĄCE</a:t>
            </a:r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7623855"/>
              </p:ext>
            </p:extLst>
          </p:nvPr>
        </p:nvGraphicFramePr>
        <p:xfrm>
          <a:off x="679088" y="1037955"/>
          <a:ext cx="5039520" cy="567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242256"/>
              </p:ext>
            </p:extLst>
          </p:nvPr>
        </p:nvGraphicFramePr>
        <p:xfrm>
          <a:off x="6333327" y="1625600"/>
          <a:ext cx="5320192" cy="4503864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449302">
                  <a:extLst>
                    <a:ext uri="{9D8B030D-6E8A-4147-A177-3AD203B41FA5}">
                      <a16:colId xmlns:a16="http://schemas.microsoft.com/office/drawing/2014/main" val="3274373756"/>
                    </a:ext>
                  </a:extLst>
                </a:gridCol>
                <a:gridCol w="682525">
                  <a:extLst>
                    <a:ext uri="{9D8B030D-6E8A-4147-A177-3AD203B41FA5}">
                      <a16:colId xmlns:a16="http://schemas.microsoft.com/office/drawing/2014/main" val="523793608"/>
                    </a:ext>
                  </a:extLst>
                </a:gridCol>
                <a:gridCol w="1446348">
                  <a:extLst>
                    <a:ext uri="{9D8B030D-6E8A-4147-A177-3AD203B41FA5}">
                      <a16:colId xmlns:a16="http://schemas.microsoft.com/office/drawing/2014/main" val="2642892142"/>
                    </a:ext>
                  </a:extLst>
                </a:gridCol>
                <a:gridCol w="1742017">
                  <a:extLst>
                    <a:ext uri="{9D8B030D-6E8A-4147-A177-3AD203B41FA5}">
                      <a16:colId xmlns:a16="http://schemas.microsoft.com/office/drawing/2014/main" val="3321646132"/>
                    </a:ext>
                  </a:extLst>
                </a:gridCol>
              </a:tblGrid>
              <a:tr h="37532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/>
                        <a:t>LIMIT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/>
                        <a:t>L.P.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/>
                        <a:t>NAZWA</a:t>
                      </a:r>
                      <a:r>
                        <a:rPr lang="pl-PL" sz="1400" baseline="0" dirty="0"/>
                        <a:t> LGD</a:t>
                      </a:r>
                      <a:endParaRPr lang="pl-PL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/>
                        <a:t>LICZBA PUNKTÓW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821242"/>
                  </a:ext>
                </a:extLst>
              </a:tr>
              <a:tr h="375322">
                <a:tc row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/>
                        <a:t>W limicie dostępnych środków w ramach EFRROW</a:t>
                      </a:r>
                    </a:p>
                  </a:txBody>
                  <a:tcPr anchor="ctr"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/>
                        <a:t>LGD 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/>
                        <a:t>100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863373"/>
                  </a:ext>
                </a:extLst>
              </a:tr>
              <a:tr h="375322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/>
                        <a:t>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pl-PL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LGD B</a:t>
                      </a:r>
                      <a:endParaRPr lang="pl-PL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/>
                        <a:t> 90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195789"/>
                  </a:ext>
                </a:extLst>
              </a:tr>
              <a:tr h="375322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/>
                        <a:t>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pl-PL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LGD C </a:t>
                      </a:r>
                      <a:endParaRPr lang="pl-PL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/>
                        <a:t>78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357252"/>
                  </a:ext>
                </a:extLst>
              </a:tr>
              <a:tr h="375322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/>
                        <a:t>…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pl-PL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LGD …..</a:t>
                      </a:r>
                      <a:endParaRPr lang="pl-PL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/>
                        <a:t>….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93584"/>
                  </a:ext>
                </a:extLst>
              </a:tr>
              <a:tr h="375322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/>
                        <a:t>299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pl-PL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LGD Y</a:t>
                      </a:r>
                      <a:endParaRPr lang="pl-PL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/>
                        <a:t>50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755131"/>
                  </a:ext>
                </a:extLst>
              </a:tr>
              <a:tr h="375322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solidFill>
                            <a:srgbClr val="FFFF00"/>
                          </a:solidFill>
                        </a:rPr>
                        <a:t>300</a:t>
                      </a:r>
                    </a:p>
                  </a:txBody>
                  <a:tcPr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pl-PL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</a:rPr>
                        <a:t>LGD Z</a:t>
                      </a:r>
                      <a:endParaRPr lang="pl-PL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solidFill>
                            <a:srgbClr val="FFFF00"/>
                          </a:solidFill>
                        </a:rPr>
                        <a:t>38</a:t>
                      </a:r>
                    </a:p>
                  </a:txBody>
                  <a:tcPr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50695"/>
                  </a:ext>
                </a:extLst>
              </a:tr>
              <a:tr h="375322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Poza limitem dostępnych środków w ramach EFRROW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400" dirty="0"/>
                    </a:p>
                  </a:txBody>
                  <a:tcP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solidFill>
                            <a:srgbClr val="FFFF00"/>
                          </a:solidFill>
                        </a:rPr>
                        <a:t>301</a:t>
                      </a:r>
                    </a:p>
                  </a:txBody>
                  <a:tcP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pl-PL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</a:rPr>
                        <a:t>LGD AA</a:t>
                      </a:r>
                      <a:endParaRPr lang="pl-PL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solidFill>
                            <a:srgbClr val="FFFF00"/>
                          </a:solidFill>
                        </a:rPr>
                        <a:t>38</a:t>
                      </a:r>
                    </a:p>
                  </a:txBody>
                  <a:tcP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958711"/>
                  </a:ext>
                </a:extLst>
              </a:tr>
              <a:tr h="375322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solidFill>
                            <a:srgbClr val="FFFF00"/>
                          </a:solidFill>
                        </a:rPr>
                        <a:t>302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pl-PL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</a:rPr>
                        <a:t>LGD BB</a:t>
                      </a:r>
                      <a:endParaRPr lang="pl-PL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solidFill>
                            <a:srgbClr val="FFFF00"/>
                          </a:solidFill>
                        </a:rPr>
                        <a:t>38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094783"/>
                  </a:ext>
                </a:extLst>
              </a:tr>
              <a:tr h="375322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/>
                        <a:t>303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pl-PL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LGD CC</a:t>
                      </a:r>
                      <a:endParaRPr lang="pl-PL" sz="1400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/>
                        <a:t>20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40778"/>
                  </a:ext>
                </a:extLst>
              </a:tr>
              <a:tr h="375322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/>
                        <a:t>304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pl-PL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LGD DD</a:t>
                      </a:r>
                      <a:endParaRPr lang="pl-PL" sz="1400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/>
                        <a:t>15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79460"/>
                  </a:ext>
                </a:extLst>
              </a:tr>
              <a:tr h="375322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/>
                        <a:t>….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pl-PL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LGD  ….</a:t>
                      </a:r>
                      <a:endParaRPr lang="pl-PL" sz="1400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/>
                        <a:t>….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868022"/>
                  </a:ext>
                </a:extLst>
              </a:tr>
            </a:tbl>
          </a:graphicData>
        </a:graphic>
      </p:graphicFrame>
      <p:sp>
        <p:nvSpPr>
          <p:cNvPr id="12" name="Prostokąt 11"/>
          <p:cNvSpPr/>
          <p:nvPr/>
        </p:nvSpPr>
        <p:spPr>
          <a:xfrm>
            <a:off x="7665626" y="3873569"/>
            <a:ext cx="3551852" cy="108378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943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1472837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>
                <a:sym typeface="Helvetica Neue"/>
              </a:rPr>
              <a:t>LISTY LSR</a:t>
            </a:r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45602" y="5575436"/>
            <a:ext cx="114688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pl-PL" sz="1400" b="1" dirty="0">
                <a:solidFill>
                  <a:srgbClr val="C00000"/>
                </a:solidFill>
              </a:rPr>
              <a:t>UWAGA</a:t>
            </a:r>
            <a:r>
              <a:rPr lang="pl-PL" sz="1400" dirty="0"/>
              <a:t>: Uszeregowanie LSR na tzw. liście krajowej w zakresie EFRROW, będzie przy użyciu narzędzia informatycznego, które po wprowadzeniu danych cząstkowych (liczba punktów w ramach poszczególnych kryteriów wyboru), dokona automatycznego uszeregowania LSR na liście, z  jednoczesnym wskazaniem, które LSR mieszczą się w limicie środków przewidzianych na konkurs w ramach poszczególnych funduszy. Planuje się, </a:t>
            </a:r>
            <a:br>
              <a:rPr lang="pl-PL" sz="1400" dirty="0"/>
            </a:br>
            <a:r>
              <a:rPr lang="pl-PL" sz="1400" dirty="0"/>
              <a:t>aby narzędzie to zostało opracowane przez Agencję Restrukturyzacji i Modernizacji Rolnictwa. Zamierzeniem jest, aby po wprowadzeniu danych </a:t>
            </a:r>
            <a:br>
              <a:rPr lang="pl-PL" sz="1400" dirty="0"/>
            </a:br>
            <a:r>
              <a:rPr lang="pl-PL" sz="1400" dirty="0"/>
              <a:t>z poszczególnych komisji regionalnych, było to narzędzie „samoobsługowe”, które automatycznie utworzy listę wybranych LSR w całym kraju.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89295713"/>
              </p:ext>
            </p:extLst>
          </p:nvPr>
        </p:nvGraphicFramePr>
        <p:xfrm>
          <a:off x="1684851" y="1710658"/>
          <a:ext cx="9895371" cy="3793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57299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76651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3867723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PRAWO DO ODWOŁANIA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655466558"/>
              </p:ext>
            </p:extLst>
          </p:nvPr>
        </p:nvGraphicFramePr>
        <p:xfrm>
          <a:off x="357362" y="1205044"/>
          <a:ext cx="11679697" cy="467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Prostokąt 2"/>
          <p:cNvSpPr/>
          <p:nvPr/>
        </p:nvSpPr>
        <p:spPr>
          <a:xfrm>
            <a:off x="357362" y="5945582"/>
            <a:ext cx="11468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b="1" dirty="0">
                <a:solidFill>
                  <a:srgbClr val="C00000"/>
                </a:solidFill>
              </a:rPr>
              <a:t>UWAGA</a:t>
            </a:r>
            <a:r>
              <a:rPr lang="pl-PL" sz="1600" dirty="0"/>
              <a:t>: w przypadku gdy kwota przeznaczona na wybór LSR w konkursie nie wystarcza na wybranie LSR, okoliczność ta </a:t>
            </a:r>
            <a:r>
              <a:rPr lang="pl-PL" sz="1600" b="1" dirty="0">
                <a:solidFill>
                  <a:srgbClr val="C00000"/>
                </a:solidFill>
              </a:rPr>
              <a:t>nie może stanowić wyłącznej przesłanki</a:t>
            </a:r>
            <a:r>
              <a:rPr lang="pl-PL" sz="1600" dirty="0"/>
              <a:t> wniesienia odwołania.</a:t>
            </a:r>
          </a:p>
        </p:txBody>
      </p:sp>
    </p:spTree>
    <p:extLst>
      <p:ext uri="{BB962C8B-B14F-4D97-AF65-F5344CB8AC3E}">
        <p14:creationId xmlns:p14="http://schemas.microsoft.com/office/powerpoint/2010/main" val="560275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2312811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WYBÓR LSR cd.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58557" y="1710658"/>
            <a:ext cx="1147488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Wyboru LSR dokonuje się </a:t>
            </a:r>
            <a:r>
              <a:rPr lang="pl-PL" sz="1600" b="1" dirty="0">
                <a:solidFill>
                  <a:srgbClr val="C00000"/>
                </a:solidFill>
              </a:rPr>
              <a:t>W TERMINIE 5 MIESIĘCY 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 dnia upływu terminu składania wniosków o wybór LSR</a:t>
            </a:r>
            <a:r>
              <a:rPr lang="pl-PL" sz="16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  <a:p>
            <a:pPr lvl="1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Niezwłocznie po dokonaniu wyboru LSR </a:t>
            </a:r>
            <a:r>
              <a:rPr lang="pl-PL" sz="1600" b="1" dirty="0">
                <a:solidFill>
                  <a:srgbClr val="C00000"/>
                </a:solidFill>
              </a:rPr>
              <a:t>ZARZĄD WOJEWÓDZTWA ZATWIERDZA LSR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zawierając z LGD, która będzie realizowała tę LSR, </a:t>
            </a:r>
            <a:r>
              <a:rPr lang="pl-PL" sz="1600" b="1" dirty="0">
                <a:solidFill>
                  <a:srgbClr val="C00000"/>
                </a:solidFill>
              </a:rPr>
              <a:t>UMOWĘ RAMOWĄ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 wskaże wysokość środków 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przeznaczonych na realizację LSR, do której można niezwłocznie zawierać umowy ramowe.</a:t>
            </a:r>
          </a:p>
          <a:p>
            <a:pPr lvl="1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Umowa ramowa z LGD </a:t>
            </a:r>
            <a:r>
              <a:rPr lang="pl-PL" sz="1600" b="1" dirty="0">
                <a:solidFill>
                  <a:srgbClr val="C00000"/>
                </a:solidFill>
              </a:rPr>
              <a:t>nie może zostać zawarta 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dnia upływu terminu na wniesienie skargi do sądu administracyjnego, w sytuacji gdy:</a:t>
            </a:r>
          </a:p>
          <a:p>
            <a:pPr marL="890588" lvl="1" indent="-342900" algn="just">
              <a:buFont typeface="+mj-lt"/>
              <a:buAutoNum type="arabicParenR"/>
              <a:tabLst>
                <a:tab pos="890588" algn="l"/>
              </a:tabLst>
              <a:defRPr/>
            </a:pPr>
            <a:r>
              <a:rPr lang="pl-PL" sz="16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LSR nie mieszczą się w ww. limicie środków,</a:t>
            </a:r>
          </a:p>
          <a:p>
            <a:pPr marL="890588" lvl="1" indent="-342900" algn="just">
              <a:buFont typeface="+mj-lt"/>
              <a:buAutoNum type="arabicParenR"/>
              <a:tabLst>
                <a:tab pos="890588" algn="l"/>
              </a:tabLst>
              <a:defRPr/>
            </a:pPr>
            <a:r>
              <a:rPr lang="pl-PL" sz="16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zostaną złożone co najmniej dwa wnioski o wybór LSR, w których obszary wdrażania LSR obejmują co najmniej jedną tą samą gminę. </a:t>
            </a:r>
          </a:p>
          <a:p>
            <a:pPr marL="890588" lvl="1" indent="-342900" algn="just">
              <a:buFont typeface="+mj-lt"/>
              <a:buAutoNum type="arabicParenR"/>
              <a:tabLst>
                <a:tab pos="890588" algn="l"/>
              </a:tabLst>
              <a:defRPr/>
            </a:pPr>
            <a:endParaRPr lang="pl-PL" sz="1600" kern="0" dirty="0">
              <a:solidFill>
                <a:schemeClr val="tx1">
                  <a:lumMod val="75000"/>
                  <a:lumOff val="2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1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O ile będą </a:t>
            </a:r>
            <a:r>
              <a:rPr lang="pl-PL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dostępne środki </a:t>
            </a:r>
            <a:r>
              <a:rPr lang="pl-PL" sz="16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przeznaczone na realizację LSR, </a:t>
            </a: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obszar gminy, która nie jest objęta żadną wybraną LSR</a:t>
            </a:r>
            <a:r>
              <a:rPr lang="pl-PL" sz="16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, może zostać:</a:t>
            </a:r>
          </a:p>
          <a:p>
            <a:pPr marL="890588" lvl="1" indent="-342900" algn="just">
              <a:buFont typeface="+mj-lt"/>
              <a:buAutoNum type="arabicParenR"/>
              <a:tabLst>
                <a:tab pos="890588" algn="l"/>
              </a:tabLst>
              <a:defRPr/>
            </a:pPr>
            <a:r>
              <a:rPr lang="pl-PL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przyłączony</a:t>
            </a:r>
            <a:r>
              <a:rPr lang="pl-PL" sz="16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do jednej z wybranych LSR, która graniczy z nim, w trybie aneksowania umowy ramowej, albo</a:t>
            </a:r>
          </a:p>
          <a:p>
            <a:pPr marL="890588" lvl="1" indent="-342900" algn="just">
              <a:buFont typeface="+mj-lt"/>
              <a:buAutoNum type="arabicParenR"/>
              <a:tabLst>
                <a:tab pos="890588" algn="l"/>
              </a:tabLst>
              <a:defRPr/>
            </a:pPr>
            <a:r>
              <a:rPr lang="pl-PL" sz="16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objęty LSR biorącym </a:t>
            </a:r>
            <a:r>
              <a:rPr lang="pl-PL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udział w kolejnym konkursie </a:t>
            </a:r>
            <a:r>
              <a:rPr lang="pl-PL" sz="16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na wybór LSR, o ile taki zostanie przeprowadzony.</a:t>
            </a:r>
          </a:p>
          <a:p>
            <a:pPr marL="547688" lvl="1" algn="just">
              <a:tabLst>
                <a:tab pos="890588" algn="l"/>
              </a:tabLst>
              <a:defRPr/>
            </a:pPr>
            <a:endParaRPr lang="pl-PL" sz="1600" kern="0" dirty="0">
              <a:solidFill>
                <a:schemeClr val="tx1">
                  <a:lumMod val="75000"/>
                  <a:lumOff val="2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281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295240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UMOWA RAMOWA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291227"/>
              </p:ext>
            </p:extLst>
          </p:nvPr>
        </p:nvGraphicFramePr>
        <p:xfrm>
          <a:off x="2133273" y="1584229"/>
          <a:ext cx="7107626" cy="47244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716073">
                  <a:extLst>
                    <a:ext uri="{9D8B030D-6E8A-4147-A177-3AD203B41FA5}">
                      <a16:colId xmlns:a16="http://schemas.microsoft.com/office/drawing/2014/main" val="3274373756"/>
                    </a:ext>
                  </a:extLst>
                </a:gridCol>
                <a:gridCol w="1697361">
                  <a:extLst>
                    <a:ext uri="{9D8B030D-6E8A-4147-A177-3AD203B41FA5}">
                      <a16:colId xmlns:a16="http://schemas.microsoft.com/office/drawing/2014/main" val="2016560120"/>
                    </a:ext>
                  </a:extLst>
                </a:gridCol>
                <a:gridCol w="820110">
                  <a:extLst>
                    <a:ext uri="{9D8B030D-6E8A-4147-A177-3AD203B41FA5}">
                      <a16:colId xmlns:a16="http://schemas.microsoft.com/office/drawing/2014/main" val="4206510329"/>
                    </a:ext>
                  </a:extLst>
                </a:gridCol>
                <a:gridCol w="1492454">
                  <a:extLst>
                    <a:ext uri="{9D8B030D-6E8A-4147-A177-3AD203B41FA5}">
                      <a16:colId xmlns:a16="http://schemas.microsoft.com/office/drawing/2014/main" val="2642892142"/>
                    </a:ext>
                  </a:extLst>
                </a:gridCol>
                <a:gridCol w="1381628">
                  <a:extLst>
                    <a:ext uri="{9D8B030D-6E8A-4147-A177-3AD203B41FA5}">
                      <a16:colId xmlns:a16="http://schemas.microsoft.com/office/drawing/2014/main" val="332164613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LIMIT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05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L.P.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NAZWA</a:t>
                      </a:r>
                      <a:r>
                        <a:rPr lang="pl-PL" sz="1000" baseline="0" dirty="0"/>
                        <a:t> LGD</a:t>
                      </a:r>
                      <a:endParaRPr lang="pl-PL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LICZBA PUNKTÓW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821242"/>
                  </a:ext>
                </a:extLst>
              </a:tr>
              <a:tr h="0">
                <a:tc rowSpan="1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/>
                        <a:t>W RAMACH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/>
                        <a:t>EFRROW</a:t>
                      </a:r>
                    </a:p>
                  </a:txBody>
                  <a:tcPr anchor="ctr"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/>
                        <a:t>WSKAZANY </a:t>
                      </a:r>
                      <a:br>
                        <a:rPr lang="pl-PL" sz="1200" dirty="0"/>
                      </a:br>
                      <a:r>
                        <a:rPr lang="pl-PL" sz="1200" dirty="0"/>
                        <a:t>PRZEZ IZ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LGD A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100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8633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05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2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LGD B</a:t>
                      </a:r>
                      <a:endParaRPr lang="pl-PL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 90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1957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05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LGD C </a:t>
                      </a:r>
                      <a:endParaRPr lang="pl-PL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78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3572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05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LGD D</a:t>
                      </a:r>
                      <a:endParaRPr lang="pl-PL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75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9883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05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LGD E</a:t>
                      </a:r>
                      <a:endParaRPr lang="pl-PL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73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5269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05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…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LGD …..</a:t>
                      </a:r>
                      <a:endParaRPr lang="pl-PL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….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8091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05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00"/>
                          </a:solidFill>
                        </a:rPr>
                        <a:t>250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LGD F</a:t>
                      </a:r>
                      <a:endParaRPr lang="pl-PL" sz="1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00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3196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/>
                        <a:t>POZA LIMITEM WSKAZANYM PRZEZ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/>
                        <a:t>IZ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/>
                        <a:t>ALE W RAMACH </a:t>
                      </a:r>
                      <a:br>
                        <a:rPr lang="pl-PL" sz="1200" dirty="0"/>
                      </a:br>
                      <a:r>
                        <a:rPr lang="pl-PL" sz="1200" dirty="0"/>
                        <a:t>EFRROW</a:t>
                      </a:r>
                    </a:p>
                  </a:txBody>
                  <a:tcPr anchor="ctr"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00"/>
                          </a:solidFill>
                        </a:rPr>
                        <a:t>251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LGD G</a:t>
                      </a:r>
                      <a:endParaRPr lang="pl-PL" sz="1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00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03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05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252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LGD H</a:t>
                      </a:r>
                      <a:endParaRPr lang="pl-PL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58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3797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05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253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LGD I</a:t>
                      </a:r>
                      <a:endParaRPr lang="pl-PL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53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8668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05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…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LGD …..</a:t>
                      </a:r>
                      <a:endParaRPr lang="pl-PL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….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935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05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299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LGD Y</a:t>
                      </a:r>
                      <a:endParaRPr lang="pl-PL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50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7551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05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00"/>
                          </a:solidFill>
                        </a:rPr>
                        <a:t>300</a:t>
                      </a:r>
                    </a:p>
                  </a:txBody>
                  <a:tcPr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</a:rPr>
                        <a:t>LGD Z</a:t>
                      </a:r>
                      <a:endParaRPr lang="pl-PL" sz="1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00"/>
                          </a:solidFill>
                        </a:rPr>
                        <a:t>38</a:t>
                      </a:r>
                    </a:p>
                  </a:txBody>
                  <a:tcPr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50695"/>
                  </a:ext>
                </a:extLst>
              </a:tr>
              <a:tr h="0">
                <a:tc rowSpan="5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POZA LIMITEM </a:t>
                      </a:r>
                      <a:br>
                        <a:rPr lang="pl-PL" sz="1600" dirty="0"/>
                      </a:b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WSKAZANYM </a:t>
                      </a:r>
                      <a:b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PRZEZ IZ 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W RAMACH </a:t>
                      </a:r>
                      <a:br>
                        <a:rPr lang="pl-PL" sz="1600"/>
                      </a:br>
                      <a:r>
                        <a:rPr lang="pl-PL" sz="1600"/>
                        <a:t>EFRROW </a:t>
                      </a:r>
                      <a:endParaRPr lang="pl-PL" sz="1600" dirty="0"/>
                    </a:p>
                  </a:txBody>
                  <a:tcPr anchor="ctr"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05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00"/>
                          </a:solidFill>
                        </a:rPr>
                        <a:t>301</a:t>
                      </a:r>
                    </a:p>
                  </a:txBody>
                  <a:tcP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</a:rPr>
                        <a:t>LGD AA</a:t>
                      </a:r>
                      <a:endParaRPr lang="pl-PL" sz="1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00"/>
                          </a:solidFill>
                        </a:rPr>
                        <a:t>38</a:t>
                      </a:r>
                    </a:p>
                  </a:txBody>
                  <a:tcP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958711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05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00"/>
                          </a:solidFill>
                        </a:rPr>
                        <a:t>302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</a:rPr>
                        <a:t>LGD BB</a:t>
                      </a:r>
                      <a:endParaRPr lang="pl-PL" sz="1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00"/>
                          </a:solidFill>
                        </a:rPr>
                        <a:t>38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094783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050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303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LGD CC</a:t>
                      </a:r>
                      <a:endParaRPr lang="pl-PL" sz="1000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20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40778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050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304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LGD DD</a:t>
                      </a:r>
                      <a:endParaRPr lang="pl-PL" sz="1000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15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79460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050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….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LGD  ….</a:t>
                      </a:r>
                      <a:endParaRPr lang="pl-PL" sz="1000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/>
                        <a:t>….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868022"/>
                  </a:ext>
                </a:extLst>
              </a:tr>
            </a:tbl>
          </a:graphicData>
        </a:graphic>
      </p:graphicFrame>
      <p:sp>
        <p:nvSpPr>
          <p:cNvPr id="2" name="Prostokąt 1"/>
          <p:cNvSpPr/>
          <p:nvPr/>
        </p:nvSpPr>
        <p:spPr>
          <a:xfrm>
            <a:off x="5526834" y="3315629"/>
            <a:ext cx="3551852" cy="47692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5526834" y="4772722"/>
            <a:ext cx="3551852" cy="70631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11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3966" y="-10225921"/>
            <a:ext cx="14008197" cy="27313189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ytuł 1"/>
          <p:cNvSpPr txBox="1"/>
          <p:nvPr/>
        </p:nvSpPr>
        <p:spPr>
          <a:xfrm>
            <a:off x="933189" y="2881305"/>
            <a:ext cx="5425764" cy="1037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>
            <a:spAutoFit/>
          </a:bodyPr>
          <a:lstStyle/>
          <a:p>
            <a:pPr defTabSz="457200">
              <a:lnSpc>
                <a:spcPct val="70000"/>
              </a:lnSpc>
              <a:defRPr sz="92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br>
              <a:rPr sz="4600" dirty="0"/>
            </a:br>
            <a:r>
              <a:rPr lang="pl-PL" sz="4600" dirty="0"/>
              <a:t>Dziękuję za uwagę</a:t>
            </a:r>
            <a:endParaRPr sz="4600" dirty="0"/>
          </a:p>
        </p:txBody>
      </p:sp>
      <p:pic>
        <p:nvPicPr>
          <p:cNvPr id="197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89" y="4616829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Podtytuł 2"/>
          <p:cNvSpPr txBox="1"/>
          <p:nvPr/>
        </p:nvSpPr>
        <p:spPr>
          <a:xfrm>
            <a:off x="933189" y="4661298"/>
            <a:ext cx="4908526" cy="1277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>
            <a:spAutoFit/>
          </a:bodyPr>
          <a:lstStyle/>
          <a:p>
            <a:pPr defTabSz="457200">
              <a:lnSpc>
                <a:spcPct val="150000"/>
              </a:lnSpc>
              <a:spcBef>
                <a:spcPts val="300"/>
              </a:spcBef>
              <a:defRPr sz="29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45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Beata Rodak</a:t>
            </a:r>
            <a:endParaRPr sz="145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defTabSz="457200">
              <a:spcBef>
                <a:spcPts val="300"/>
              </a:spcBef>
              <a:defRPr sz="2900" b="0">
                <a:solidFill>
                  <a:srgbClr val="345528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pl-PL" sz="14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Departamentu Wspólnej Polityki Rolnej</a:t>
            </a:r>
          </a:p>
          <a:p>
            <a:pPr defTabSz="457200">
              <a:spcBef>
                <a:spcPts val="300"/>
              </a:spcBef>
              <a:defRPr sz="2900" b="0">
                <a:solidFill>
                  <a:srgbClr val="345528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pl-PL" sz="14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Ministerstwo Rolnictwa i Rozwoju Wsi</a:t>
            </a:r>
          </a:p>
          <a:p>
            <a:pPr defTabSz="457200">
              <a:lnSpc>
                <a:spcPct val="150000"/>
              </a:lnSpc>
              <a:spcBef>
                <a:spcPts val="300"/>
              </a:spcBef>
              <a:defRPr sz="2900" b="0">
                <a:solidFill>
                  <a:srgbClr val="345528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pl-PL" sz="14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beata.rodak@minrol.gov.pl</a:t>
            </a:r>
            <a:endParaRPr lang="en-US" sz="14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203" name="object 4"/>
          <p:cNvGrpSpPr/>
          <p:nvPr/>
        </p:nvGrpSpPr>
        <p:grpSpPr>
          <a:xfrm>
            <a:off x="5760563" y="1"/>
            <a:ext cx="6433499" cy="6857983"/>
            <a:chOff x="-2" y="0"/>
            <a:chExt cx="12866996" cy="13715962"/>
          </a:xfrm>
        </p:grpSpPr>
        <p:sp>
          <p:nvSpPr>
            <p:cNvPr id="199" name="Kształt"/>
            <p:cNvSpPr/>
            <p:nvPr/>
          </p:nvSpPr>
          <p:spPr>
            <a:xfrm>
              <a:off x="-3" y="-1"/>
              <a:ext cx="3792981" cy="348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0" y="0"/>
                  </a:lnTo>
                  <a:lnTo>
                    <a:pt x="189" y="114"/>
                  </a:lnTo>
                  <a:lnTo>
                    <a:pt x="154" y="518"/>
                  </a:lnTo>
                  <a:lnTo>
                    <a:pt x="121" y="928"/>
                  </a:lnTo>
                  <a:lnTo>
                    <a:pt x="93" y="1346"/>
                  </a:lnTo>
                  <a:lnTo>
                    <a:pt x="69" y="1770"/>
                  </a:lnTo>
                  <a:lnTo>
                    <a:pt x="48" y="2201"/>
                  </a:lnTo>
                  <a:lnTo>
                    <a:pt x="30" y="2639"/>
                  </a:lnTo>
                  <a:lnTo>
                    <a:pt x="17" y="3085"/>
                  </a:lnTo>
                  <a:lnTo>
                    <a:pt x="7" y="3538"/>
                  </a:lnTo>
                  <a:lnTo>
                    <a:pt x="2" y="3998"/>
                  </a:lnTo>
                  <a:lnTo>
                    <a:pt x="0" y="4499"/>
                  </a:lnTo>
                  <a:lnTo>
                    <a:pt x="2" y="4940"/>
                  </a:lnTo>
                  <a:lnTo>
                    <a:pt x="8" y="5422"/>
                  </a:lnTo>
                  <a:lnTo>
                    <a:pt x="18" y="5912"/>
                  </a:lnTo>
                  <a:lnTo>
                    <a:pt x="33" y="6418"/>
                  </a:lnTo>
                  <a:lnTo>
                    <a:pt x="51" y="6915"/>
                  </a:lnTo>
                  <a:lnTo>
                    <a:pt x="73" y="7428"/>
                  </a:lnTo>
                  <a:lnTo>
                    <a:pt x="100" y="7950"/>
                  </a:lnTo>
                  <a:lnTo>
                    <a:pt x="131" y="8479"/>
                  </a:lnTo>
                  <a:lnTo>
                    <a:pt x="166" y="9017"/>
                  </a:lnTo>
                  <a:lnTo>
                    <a:pt x="205" y="9562"/>
                  </a:lnTo>
                  <a:lnTo>
                    <a:pt x="249" y="10116"/>
                  </a:lnTo>
                  <a:lnTo>
                    <a:pt x="296" y="10679"/>
                  </a:lnTo>
                  <a:lnTo>
                    <a:pt x="349" y="11250"/>
                  </a:lnTo>
                  <a:lnTo>
                    <a:pt x="405" y="11829"/>
                  </a:lnTo>
                  <a:lnTo>
                    <a:pt x="467" y="12417"/>
                  </a:lnTo>
                  <a:lnTo>
                    <a:pt x="532" y="13014"/>
                  </a:lnTo>
                  <a:lnTo>
                    <a:pt x="603" y="13619"/>
                  </a:lnTo>
                  <a:lnTo>
                    <a:pt x="677" y="14233"/>
                  </a:lnTo>
                  <a:lnTo>
                    <a:pt x="757" y="14857"/>
                  </a:lnTo>
                  <a:lnTo>
                    <a:pt x="841" y="15489"/>
                  </a:lnTo>
                  <a:lnTo>
                    <a:pt x="929" y="16130"/>
                  </a:lnTo>
                  <a:lnTo>
                    <a:pt x="1023" y="16784"/>
                  </a:lnTo>
                  <a:lnTo>
                    <a:pt x="1121" y="17441"/>
                  </a:lnTo>
                  <a:lnTo>
                    <a:pt x="1224" y="18110"/>
                  </a:lnTo>
                  <a:lnTo>
                    <a:pt x="1332" y="18789"/>
                  </a:lnTo>
                  <a:lnTo>
                    <a:pt x="1444" y="19477"/>
                  </a:lnTo>
                  <a:lnTo>
                    <a:pt x="1562" y="20175"/>
                  </a:lnTo>
                  <a:lnTo>
                    <a:pt x="1684" y="20883"/>
                  </a:lnTo>
                  <a:lnTo>
                    <a:pt x="1811" y="21600"/>
                  </a:lnTo>
                  <a:lnTo>
                    <a:pt x="1841" y="21388"/>
                  </a:lnTo>
                  <a:lnTo>
                    <a:pt x="1900" y="20966"/>
                  </a:lnTo>
                  <a:lnTo>
                    <a:pt x="1930" y="20756"/>
                  </a:lnTo>
                  <a:lnTo>
                    <a:pt x="1995" y="20336"/>
                  </a:lnTo>
                  <a:lnTo>
                    <a:pt x="2072" y="19914"/>
                  </a:lnTo>
                  <a:lnTo>
                    <a:pt x="2165" y="19490"/>
                  </a:lnTo>
                  <a:lnTo>
                    <a:pt x="2279" y="19061"/>
                  </a:lnTo>
                  <a:lnTo>
                    <a:pt x="2421" y="18625"/>
                  </a:lnTo>
                  <a:lnTo>
                    <a:pt x="2596" y="18182"/>
                  </a:lnTo>
                  <a:lnTo>
                    <a:pt x="2809" y="17728"/>
                  </a:lnTo>
                  <a:lnTo>
                    <a:pt x="3065" y="17263"/>
                  </a:lnTo>
                  <a:lnTo>
                    <a:pt x="3369" y="16784"/>
                  </a:lnTo>
                  <a:lnTo>
                    <a:pt x="3542" y="16540"/>
                  </a:lnTo>
                  <a:lnTo>
                    <a:pt x="3728" y="16291"/>
                  </a:lnTo>
                  <a:lnTo>
                    <a:pt x="3929" y="16038"/>
                  </a:lnTo>
                  <a:lnTo>
                    <a:pt x="4146" y="15780"/>
                  </a:lnTo>
                  <a:lnTo>
                    <a:pt x="4379" y="15518"/>
                  </a:lnTo>
                  <a:lnTo>
                    <a:pt x="4629" y="15252"/>
                  </a:lnTo>
                  <a:lnTo>
                    <a:pt x="4897" y="14980"/>
                  </a:lnTo>
                  <a:lnTo>
                    <a:pt x="5183" y="14702"/>
                  </a:lnTo>
                  <a:lnTo>
                    <a:pt x="5488" y="14420"/>
                  </a:lnTo>
                  <a:lnTo>
                    <a:pt x="5812" y="14131"/>
                  </a:lnTo>
                  <a:lnTo>
                    <a:pt x="6156" y="13837"/>
                  </a:lnTo>
                  <a:lnTo>
                    <a:pt x="6522" y="13536"/>
                  </a:lnTo>
                  <a:lnTo>
                    <a:pt x="6909" y="13230"/>
                  </a:lnTo>
                  <a:lnTo>
                    <a:pt x="7318" y="12916"/>
                  </a:lnTo>
                  <a:lnTo>
                    <a:pt x="7750" y="12596"/>
                  </a:lnTo>
                  <a:lnTo>
                    <a:pt x="8206" y="12269"/>
                  </a:lnTo>
                  <a:lnTo>
                    <a:pt x="8686" y="11934"/>
                  </a:lnTo>
                  <a:lnTo>
                    <a:pt x="9191" y="11592"/>
                  </a:lnTo>
                  <a:lnTo>
                    <a:pt x="9722" y="11243"/>
                  </a:lnTo>
                  <a:lnTo>
                    <a:pt x="10279" y="10885"/>
                  </a:lnTo>
                  <a:lnTo>
                    <a:pt x="11216" y="10299"/>
                  </a:lnTo>
                  <a:lnTo>
                    <a:pt x="11563" y="10078"/>
                  </a:lnTo>
                  <a:lnTo>
                    <a:pt x="11905" y="9856"/>
                  </a:lnTo>
                  <a:lnTo>
                    <a:pt x="12240" y="9633"/>
                  </a:lnTo>
                  <a:lnTo>
                    <a:pt x="12571" y="9409"/>
                  </a:lnTo>
                  <a:lnTo>
                    <a:pt x="12896" y="9184"/>
                  </a:lnTo>
                  <a:lnTo>
                    <a:pt x="13215" y="8959"/>
                  </a:lnTo>
                  <a:lnTo>
                    <a:pt x="13529" y="8732"/>
                  </a:lnTo>
                  <a:lnTo>
                    <a:pt x="13837" y="8505"/>
                  </a:lnTo>
                  <a:lnTo>
                    <a:pt x="14140" y="8276"/>
                  </a:lnTo>
                  <a:lnTo>
                    <a:pt x="14438" y="8047"/>
                  </a:lnTo>
                  <a:lnTo>
                    <a:pt x="14731" y="7817"/>
                  </a:lnTo>
                  <a:lnTo>
                    <a:pt x="15018" y="7586"/>
                  </a:lnTo>
                  <a:lnTo>
                    <a:pt x="15300" y="7354"/>
                  </a:lnTo>
                  <a:lnTo>
                    <a:pt x="15578" y="7122"/>
                  </a:lnTo>
                  <a:lnTo>
                    <a:pt x="15850" y="6888"/>
                  </a:lnTo>
                  <a:lnTo>
                    <a:pt x="16117" y="6653"/>
                  </a:lnTo>
                  <a:lnTo>
                    <a:pt x="16379" y="6418"/>
                  </a:lnTo>
                  <a:lnTo>
                    <a:pt x="16637" y="6181"/>
                  </a:lnTo>
                  <a:lnTo>
                    <a:pt x="16889" y="5944"/>
                  </a:lnTo>
                  <a:lnTo>
                    <a:pt x="17137" y="5705"/>
                  </a:lnTo>
                  <a:lnTo>
                    <a:pt x="17380" y="5466"/>
                  </a:lnTo>
                  <a:lnTo>
                    <a:pt x="17618" y="5226"/>
                  </a:lnTo>
                  <a:lnTo>
                    <a:pt x="17852" y="4984"/>
                  </a:lnTo>
                  <a:lnTo>
                    <a:pt x="18081" y="4742"/>
                  </a:lnTo>
                  <a:lnTo>
                    <a:pt x="18306" y="4499"/>
                  </a:lnTo>
                  <a:lnTo>
                    <a:pt x="18526" y="4254"/>
                  </a:lnTo>
                  <a:lnTo>
                    <a:pt x="18742" y="4009"/>
                  </a:lnTo>
                  <a:lnTo>
                    <a:pt x="18953" y="3763"/>
                  </a:lnTo>
                  <a:lnTo>
                    <a:pt x="19160" y="3515"/>
                  </a:lnTo>
                  <a:lnTo>
                    <a:pt x="19363" y="3267"/>
                  </a:lnTo>
                  <a:lnTo>
                    <a:pt x="19562" y="3017"/>
                  </a:lnTo>
                  <a:lnTo>
                    <a:pt x="19756" y="2767"/>
                  </a:lnTo>
                  <a:lnTo>
                    <a:pt x="19946" y="2515"/>
                  </a:lnTo>
                  <a:lnTo>
                    <a:pt x="20133" y="2263"/>
                  </a:lnTo>
                  <a:lnTo>
                    <a:pt x="20315" y="2009"/>
                  </a:lnTo>
                  <a:lnTo>
                    <a:pt x="20493" y="1755"/>
                  </a:lnTo>
                  <a:lnTo>
                    <a:pt x="20667" y="1499"/>
                  </a:lnTo>
                  <a:lnTo>
                    <a:pt x="20838" y="1242"/>
                  </a:lnTo>
                  <a:lnTo>
                    <a:pt x="21004" y="984"/>
                  </a:lnTo>
                  <a:lnTo>
                    <a:pt x="21167" y="725"/>
                  </a:lnTo>
                  <a:lnTo>
                    <a:pt x="21326" y="465"/>
                  </a:lnTo>
                  <a:lnTo>
                    <a:pt x="21482" y="20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200" name="Kształt"/>
            <p:cNvSpPr/>
            <p:nvPr/>
          </p:nvSpPr>
          <p:spPr>
            <a:xfrm>
              <a:off x="1025216" y="1631"/>
              <a:ext cx="5845422" cy="990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805" y="0"/>
                  </a:lnTo>
                  <a:lnTo>
                    <a:pt x="18758" y="34"/>
                  </a:lnTo>
                  <a:lnTo>
                    <a:pt x="18607" y="168"/>
                  </a:lnTo>
                  <a:lnTo>
                    <a:pt x="18455" y="269"/>
                  </a:lnTo>
                  <a:lnTo>
                    <a:pt x="18302" y="403"/>
                  </a:lnTo>
                  <a:lnTo>
                    <a:pt x="17993" y="605"/>
                  </a:lnTo>
                  <a:lnTo>
                    <a:pt x="17680" y="806"/>
                  </a:lnTo>
                  <a:lnTo>
                    <a:pt x="17203" y="1109"/>
                  </a:lnTo>
                  <a:lnTo>
                    <a:pt x="16719" y="1411"/>
                  </a:lnTo>
                  <a:lnTo>
                    <a:pt x="16556" y="1478"/>
                  </a:lnTo>
                  <a:lnTo>
                    <a:pt x="16227" y="1680"/>
                  </a:lnTo>
                  <a:lnTo>
                    <a:pt x="16062" y="1747"/>
                  </a:lnTo>
                  <a:lnTo>
                    <a:pt x="15896" y="1848"/>
                  </a:lnTo>
                  <a:lnTo>
                    <a:pt x="15730" y="1915"/>
                  </a:lnTo>
                  <a:lnTo>
                    <a:pt x="15563" y="2016"/>
                  </a:lnTo>
                  <a:lnTo>
                    <a:pt x="15395" y="2083"/>
                  </a:lnTo>
                  <a:lnTo>
                    <a:pt x="15227" y="2184"/>
                  </a:lnTo>
                  <a:lnTo>
                    <a:pt x="14720" y="2385"/>
                  </a:lnTo>
                  <a:lnTo>
                    <a:pt x="14549" y="2486"/>
                  </a:lnTo>
                  <a:lnTo>
                    <a:pt x="13694" y="2822"/>
                  </a:lnTo>
                  <a:lnTo>
                    <a:pt x="13522" y="2923"/>
                  </a:lnTo>
                  <a:lnTo>
                    <a:pt x="12661" y="3258"/>
                  </a:lnTo>
                  <a:lnTo>
                    <a:pt x="12488" y="3292"/>
                  </a:lnTo>
                  <a:lnTo>
                    <a:pt x="11453" y="3695"/>
                  </a:lnTo>
                  <a:lnTo>
                    <a:pt x="11281" y="3729"/>
                  </a:lnTo>
                  <a:lnTo>
                    <a:pt x="10594" y="3998"/>
                  </a:lnTo>
                  <a:lnTo>
                    <a:pt x="10423" y="4031"/>
                  </a:lnTo>
                  <a:lnTo>
                    <a:pt x="9743" y="4266"/>
                  </a:lnTo>
                  <a:lnTo>
                    <a:pt x="9238" y="4468"/>
                  </a:lnTo>
                  <a:lnTo>
                    <a:pt x="9070" y="4501"/>
                  </a:lnTo>
                  <a:lnTo>
                    <a:pt x="8737" y="4636"/>
                  </a:lnTo>
                  <a:lnTo>
                    <a:pt x="8572" y="4669"/>
                  </a:lnTo>
                  <a:lnTo>
                    <a:pt x="7916" y="4938"/>
                  </a:lnTo>
                  <a:lnTo>
                    <a:pt x="7754" y="4972"/>
                  </a:lnTo>
                  <a:lnTo>
                    <a:pt x="7115" y="5240"/>
                  </a:lnTo>
                  <a:lnTo>
                    <a:pt x="6958" y="5274"/>
                  </a:lnTo>
                  <a:lnTo>
                    <a:pt x="6801" y="5341"/>
                  </a:lnTo>
                  <a:lnTo>
                    <a:pt x="6185" y="5610"/>
                  </a:lnTo>
                  <a:lnTo>
                    <a:pt x="5734" y="5812"/>
                  </a:lnTo>
                  <a:lnTo>
                    <a:pt x="5295" y="6013"/>
                  </a:lnTo>
                  <a:lnTo>
                    <a:pt x="5008" y="6147"/>
                  </a:lnTo>
                  <a:lnTo>
                    <a:pt x="4867" y="6248"/>
                  </a:lnTo>
                  <a:lnTo>
                    <a:pt x="4727" y="6315"/>
                  </a:lnTo>
                  <a:lnTo>
                    <a:pt x="4451" y="6450"/>
                  </a:lnTo>
                  <a:lnTo>
                    <a:pt x="4316" y="6551"/>
                  </a:lnTo>
                  <a:lnTo>
                    <a:pt x="4049" y="6685"/>
                  </a:lnTo>
                  <a:lnTo>
                    <a:pt x="3918" y="6786"/>
                  </a:lnTo>
                  <a:lnTo>
                    <a:pt x="3789" y="6853"/>
                  </a:lnTo>
                  <a:lnTo>
                    <a:pt x="3661" y="6954"/>
                  </a:lnTo>
                  <a:lnTo>
                    <a:pt x="3535" y="7021"/>
                  </a:lnTo>
                  <a:lnTo>
                    <a:pt x="3410" y="7122"/>
                  </a:lnTo>
                  <a:lnTo>
                    <a:pt x="3287" y="7222"/>
                  </a:lnTo>
                  <a:lnTo>
                    <a:pt x="3166" y="7290"/>
                  </a:lnTo>
                  <a:lnTo>
                    <a:pt x="3047" y="7390"/>
                  </a:lnTo>
                  <a:lnTo>
                    <a:pt x="2930" y="7491"/>
                  </a:lnTo>
                  <a:lnTo>
                    <a:pt x="2814" y="7592"/>
                  </a:lnTo>
                  <a:lnTo>
                    <a:pt x="2701" y="7659"/>
                  </a:lnTo>
                  <a:lnTo>
                    <a:pt x="2589" y="7760"/>
                  </a:lnTo>
                  <a:lnTo>
                    <a:pt x="2479" y="7861"/>
                  </a:lnTo>
                  <a:lnTo>
                    <a:pt x="2371" y="7961"/>
                  </a:lnTo>
                  <a:lnTo>
                    <a:pt x="2265" y="8062"/>
                  </a:lnTo>
                  <a:lnTo>
                    <a:pt x="2161" y="8163"/>
                  </a:lnTo>
                  <a:lnTo>
                    <a:pt x="2059" y="8297"/>
                  </a:lnTo>
                  <a:lnTo>
                    <a:pt x="1960" y="8398"/>
                  </a:lnTo>
                  <a:lnTo>
                    <a:pt x="1862" y="8499"/>
                  </a:lnTo>
                  <a:lnTo>
                    <a:pt x="1766" y="8633"/>
                  </a:lnTo>
                  <a:lnTo>
                    <a:pt x="1673" y="8734"/>
                  </a:lnTo>
                  <a:lnTo>
                    <a:pt x="1582" y="8835"/>
                  </a:lnTo>
                  <a:lnTo>
                    <a:pt x="1493" y="8969"/>
                  </a:lnTo>
                  <a:lnTo>
                    <a:pt x="1406" y="9104"/>
                  </a:lnTo>
                  <a:lnTo>
                    <a:pt x="1322" y="9204"/>
                  </a:lnTo>
                  <a:lnTo>
                    <a:pt x="1239" y="9339"/>
                  </a:lnTo>
                  <a:lnTo>
                    <a:pt x="1160" y="9473"/>
                  </a:lnTo>
                  <a:lnTo>
                    <a:pt x="1082" y="9607"/>
                  </a:lnTo>
                  <a:lnTo>
                    <a:pt x="1007" y="9742"/>
                  </a:lnTo>
                  <a:lnTo>
                    <a:pt x="935" y="9876"/>
                  </a:lnTo>
                  <a:lnTo>
                    <a:pt x="865" y="10011"/>
                  </a:lnTo>
                  <a:lnTo>
                    <a:pt x="797" y="10145"/>
                  </a:lnTo>
                  <a:lnTo>
                    <a:pt x="732" y="10279"/>
                  </a:lnTo>
                  <a:lnTo>
                    <a:pt x="669" y="10414"/>
                  </a:lnTo>
                  <a:lnTo>
                    <a:pt x="609" y="10582"/>
                  </a:lnTo>
                  <a:lnTo>
                    <a:pt x="552" y="10716"/>
                  </a:lnTo>
                  <a:lnTo>
                    <a:pt x="497" y="10884"/>
                  </a:lnTo>
                  <a:lnTo>
                    <a:pt x="445" y="11018"/>
                  </a:lnTo>
                  <a:lnTo>
                    <a:pt x="396" y="11186"/>
                  </a:lnTo>
                  <a:lnTo>
                    <a:pt x="350" y="11354"/>
                  </a:lnTo>
                  <a:lnTo>
                    <a:pt x="306" y="11522"/>
                  </a:lnTo>
                  <a:lnTo>
                    <a:pt x="265" y="11657"/>
                  </a:lnTo>
                  <a:lnTo>
                    <a:pt x="227" y="11825"/>
                  </a:lnTo>
                  <a:lnTo>
                    <a:pt x="191" y="12026"/>
                  </a:lnTo>
                  <a:lnTo>
                    <a:pt x="159" y="12194"/>
                  </a:lnTo>
                  <a:lnTo>
                    <a:pt x="129" y="12362"/>
                  </a:lnTo>
                  <a:lnTo>
                    <a:pt x="103" y="12530"/>
                  </a:lnTo>
                  <a:lnTo>
                    <a:pt x="79" y="12732"/>
                  </a:lnTo>
                  <a:lnTo>
                    <a:pt x="58" y="12900"/>
                  </a:lnTo>
                  <a:lnTo>
                    <a:pt x="41" y="13101"/>
                  </a:lnTo>
                  <a:lnTo>
                    <a:pt x="26" y="13303"/>
                  </a:lnTo>
                  <a:lnTo>
                    <a:pt x="15" y="13471"/>
                  </a:lnTo>
                  <a:lnTo>
                    <a:pt x="7" y="13672"/>
                  </a:lnTo>
                  <a:lnTo>
                    <a:pt x="1" y="13874"/>
                  </a:lnTo>
                  <a:lnTo>
                    <a:pt x="0" y="14008"/>
                  </a:lnTo>
                  <a:lnTo>
                    <a:pt x="0" y="14176"/>
                  </a:lnTo>
                  <a:lnTo>
                    <a:pt x="1" y="14310"/>
                  </a:lnTo>
                  <a:lnTo>
                    <a:pt x="5" y="14512"/>
                  </a:lnTo>
                  <a:lnTo>
                    <a:pt x="13" y="14714"/>
                  </a:lnTo>
                  <a:lnTo>
                    <a:pt x="24" y="14949"/>
                  </a:lnTo>
                  <a:lnTo>
                    <a:pt x="38" y="15150"/>
                  </a:lnTo>
                  <a:lnTo>
                    <a:pt x="56" y="15385"/>
                  </a:lnTo>
                  <a:lnTo>
                    <a:pt x="77" y="15621"/>
                  </a:lnTo>
                  <a:lnTo>
                    <a:pt x="102" y="15856"/>
                  </a:lnTo>
                  <a:lnTo>
                    <a:pt x="130" y="16091"/>
                  </a:lnTo>
                  <a:lnTo>
                    <a:pt x="161" y="16326"/>
                  </a:lnTo>
                  <a:lnTo>
                    <a:pt x="197" y="16561"/>
                  </a:lnTo>
                  <a:lnTo>
                    <a:pt x="235" y="16830"/>
                  </a:lnTo>
                  <a:lnTo>
                    <a:pt x="277" y="17065"/>
                  </a:lnTo>
                  <a:lnTo>
                    <a:pt x="323" y="17334"/>
                  </a:lnTo>
                  <a:lnTo>
                    <a:pt x="372" y="17569"/>
                  </a:lnTo>
                  <a:lnTo>
                    <a:pt x="425" y="17838"/>
                  </a:lnTo>
                  <a:lnTo>
                    <a:pt x="482" y="18106"/>
                  </a:lnTo>
                  <a:lnTo>
                    <a:pt x="543" y="18375"/>
                  </a:lnTo>
                  <a:lnTo>
                    <a:pt x="607" y="18644"/>
                  </a:lnTo>
                  <a:lnTo>
                    <a:pt x="675" y="18946"/>
                  </a:lnTo>
                  <a:lnTo>
                    <a:pt x="747" y="19215"/>
                  </a:lnTo>
                  <a:lnTo>
                    <a:pt x="822" y="19484"/>
                  </a:lnTo>
                  <a:lnTo>
                    <a:pt x="902" y="19786"/>
                  </a:lnTo>
                  <a:lnTo>
                    <a:pt x="985" y="20088"/>
                  </a:lnTo>
                  <a:lnTo>
                    <a:pt x="1073" y="20391"/>
                  </a:lnTo>
                  <a:lnTo>
                    <a:pt x="1164" y="20693"/>
                  </a:lnTo>
                  <a:lnTo>
                    <a:pt x="1259" y="20995"/>
                  </a:lnTo>
                  <a:lnTo>
                    <a:pt x="1359" y="21298"/>
                  </a:lnTo>
                  <a:lnTo>
                    <a:pt x="1462" y="21600"/>
                  </a:lnTo>
                  <a:lnTo>
                    <a:pt x="1481" y="21533"/>
                  </a:lnTo>
                  <a:lnTo>
                    <a:pt x="1519" y="21398"/>
                  </a:lnTo>
                  <a:lnTo>
                    <a:pt x="1557" y="21264"/>
                  </a:lnTo>
                  <a:lnTo>
                    <a:pt x="1578" y="21163"/>
                  </a:lnTo>
                  <a:lnTo>
                    <a:pt x="1599" y="21096"/>
                  </a:lnTo>
                  <a:lnTo>
                    <a:pt x="1621" y="21029"/>
                  </a:lnTo>
                  <a:lnTo>
                    <a:pt x="1645" y="20962"/>
                  </a:lnTo>
                  <a:lnTo>
                    <a:pt x="1671" y="20895"/>
                  </a:lnTo>
                  <a:lnTo>
                    <a:pt x="1699" y="20794"/>
                  </a:lnTo>
                  <a:lnTo>
                    <a:pt x="1729" y="20727"/>
                  </a:lnTo>
                  <a:lnTo>
                    <a:pt x="1762" y="20659"/>
                  </a:lnTo>
                  <a:lnTo>
                    <a:pt x="1798" y="20592"/>
                  </a:lnTo>
                  <a:lnTo>
                    <a:pt x="1837" y="20525"/>
                  </a:lnTo>
                  <a:lnTo>
                    <a:pt x="1880" y="20424"/>
                  </a:lnTo>
                  <a:lnTo>
                    <a:pt x="1926" y="20357"/>
                  </a:lnTo>
                  <a:lnTo>
                    <a:pt x="1976" y="20290"/>
                  </a:lnTo>
                  <a:lnTo>
                    <a:pt x="2031" y="20223"/>
                  </a:lnTo>
                  <a:lnTo>
                    <a:pt x="2090" y="20122"/>
                  </a:lnTo>
                  <a:lnTo>
                    <a:pt x="2154" y="20055"/>
                  </a:lnTo>
                  <a:lnTo>
                    <a:pt x="2223" y="19988"/>
                  </a:lnTo>
                  <a:lnTo>
                    <a:pt x="2297" y="19887"/>
                  </a:lnTo>
                  <a:lnTo>
                    <a:pt x="2377" y="19820"/>
                  </a:lnTo>
                  <a:lnTo>
                    <a:pt x="2463" y="19719"/>
                  </a:lnTo>
                  <a:lnTo>
                    <a:pt x="2556" y="19652"/>
                  </a:lnTo>
                  <a:lnTo>
                    <a:pt x="2655" y="19551"/>
                  </a:lnTo>
                  <a:lnTo>
                    <a:pt x="2760" y="19484"/>
                  </a:lnTo>
                  <a:lnTo>
                    <a:pt x="2873" y="19383"/>
                  </a:lnTo>
                  <a:lnTo>
                    <a:pt x="2992" y="19316"/>
                  </a:lnTo>
                  <a:lnTo>
                    <a:pt x="3120" y="19215"/>
                  </a:lnTo>
                  <a:lnTo>
                    <a:pt x="3255" y="19114"/>
                  </a:lnTo>
                  <a:lnTo>
                    <a:pt x="3398" y="19047"/>
                  </a:lnTo>
                  <a:lnTo>
                    <a:pt x="3550" y="18946"/>
                  </a:lnTo>
                  <a:lnTo>
                    <a:pt x="3710" y="18845"/>
                  </a:lnTo>
                  <a:lnTo>
                    <a:pt x="3880" y="18778"/>
                  </a:lnTo>
                  <a:lnTo>
                    <a:pt x="4058" y="18677"/>
                  </a:lnTo>
                  <a:lnTo>
                    <a:pt x="4246" y="18577"/>
                  </a:lnTo>
                  <a:lnTo>
                    <a:pt x="4444" y="18476"/>
                  </a:lnTo>
                  <a:lnTo>
                    <a:pt x="4652" y="18375"/>
                  </a:lnTo>
                  <a:lnTo>
                    <a:pt x="4870" y="18274"/>
                  </a:lnTo>
                  <a:lnTo>
                    <a:pt x="5099" y="18174"/>
                  </a:lnTo>
                  <a:lnTo>
                    <a:pt x="5339" y="18073"/>
                  </a:lnTo>
                  <a:lnTo>
                    <a:pt x="5590" y="17938"/>
                  </a:lnTo>
                  <a:lnTo>
                    <a:pt x="5852" y="17838"/>
                  </a:lnTo>
                  <a:lnTo>
                    <a:pt x="6126" y="17737"/>
                  </a:lnTo>
                  <a:lnTo>
                    <a:pt x="6412" y="17636"/>
                  </a:lnTo>
                  <a:lnTo>
                    <a:pt x="6710" y="17502"/>
                  </a:lnTo>
                  <a:lnTo>
                    <a:pt x="7020" y="17401"/>
                  </a:lnTo>
                  <a:lnTo>
                    <a:pt x="7343" y="17267"/>
                  </a:lnTo>
                  <a:lnTo>
                    <a:pt x="7680" y="17132"/>
                  </a:lnTo>
                  <a:lnTo>
                    <a:pt x="8030" y="17031"/>
                  </a:lnTo>
                  <a:lnTo>
                    <a:pt x="8393" y="16897"/>
                  </a:lnTo>
                  <a:lnTo>
                    <a:pt x="8770" y="16763"/>
                  </a:lnTo>
                  <a:lnTo>
                    <a:pt x="9226" y="16628"/>
                  </a:lnTo>
                  <a:lnTo>
                    <a:pt x="9450" y="16528"/>
                  </a:lnTo>
                  <a:lnTo>
                    <a:pt x="9888" y="16393"/>
                  </a:lnTo>
                  <a:lnTo>
                    <a:pt x="10103" y="16292"/>
                  </a:lnTo>
                  <a:lnTo>
                    <a:pt x="10524" y="16158"/>
                  </a:lnTo>
                  <a:lnTo>
                    <a:pt x="10730" y="16057"/>
                  </a:lnTo>
                  <a:lnTo>
                    <a:pt x="11133" y="15923"/>
                  </a:lnTo>
                  <a:lnTo>
                    <a:pt x="11331" y="15822"/>
                  </a:lnTo>
                  <a:lnTo>
                    <a:pt x="11526" y="15755"/>
                  </a:lnTo>
                  <a:lnTo>
                    <a:pt x="11718" y="15654"/>
                  </a:lnTo>
                  <a:lnTo>
                    <a:pt x="12094" y="15520"/>
                  </a:lnTo>
                  <a:lnTo>
                    <a:pt x="12278" y="15419"/>
                  </a:lnTo>
                  <a:lnTo>
                    <a:pt x="12460" y="15352"/>
                  </a:lnTo>
                  <a:lnTo>
                    <a:pt x="12638" y="15251"/>
                  </a:lnTo>
                  <a:lnTo>
                    <a:pt x="12815" y="15184"/>
                  </a:lnTo>
                  <a:lnTo>
                    <a:pt x="12988" y="15083"/>
                  </a:lnTo>
                  <a:lnTo>
                    <a:pt x="13159" y="15016"/>
                  </a:lnTo>
                  <a:lnTo>
                    <a:pt x="13327" y="14915"/>
                  </a:lnTo>
                  <a:lnTo>
                    <a:pt x="13493" y="14848"/>
                  </a:lnTo>
                  <a:lnTo>
                    <a:pt x="13657" y="14747"/>
                  </a:lnTo>
                  <a:lnTo>
                    <a:pt x="13817" y="14680"/>
                  </a:lnTo>
                  <a:lnTo>
                    <a:pt x="13976" y="14579"/>
                  </a:lnTo>
                  <a:lnTo>
                    <a:pt x="14132" y="14512"/>
                  </a:lnTo>
                  <a:lnTo>
                    <a:pt x="14285" y="14411"/>
                  </a:lnTo>
                  <a:lnTo>
                    <a:pt x="14436" y="14344"/>
                  </a:lnTo>
                  <a:lnTo>
                    <a:pt x="14585" y="14243"/>
                  </a:lnTo>
                  <a:lnTo>
                    <a:pt x="14731" y="14176"/>
                  </a:lnTo>
                  <a:lnTo>
                    <a:pt x="14875" y="14075"/>
                  </a:lnTo>
                  <a:lnTo>
                    <a:pt x="15017" y="14008"/>
                  </a:lnTo>
                  <a:lnTo>
                    <a:pt x="15156" y="13907"/>
                  </a:lnTo>
                  <a:lnTo>
                    <a:pt x="15293" y="13840"/>
                  </a:lnTo>
                  <a:lnTo>
                    <a:pt x="15428" y="13739"/>
                  </a:lnTo>
                  <a:lnTo>
                    <a:pt x="15561" y="13639"/>
                  </a:lnTo>
                  <a:lnTo>
                    <a:pt x="15691" y="13571"/>
                  </a:lnTo>
                  <a:lnTo>
                    <a:pt x="15819" y="13471"/>
                  </a:lnTo>
                  <a:lnTo>
                    <a:pt x="15945" y="13403"/>
                  </a:lnTo>
                  <a:lnTo>
                    <a:pt x="16069" y="13303"/>
                  </a:lnTo>
                  <a:lnTo>
                    <a:pt x="16191" y="13202"/>
                  </a:lnTo>
                  <a:lnTo>
                    <a:pt x="16310" y="13135"/>
                  </a:lnTo>
                  <a:lnTo>
                    <a:pt x="16428" y="13034"/>
                  </a:lnTo>
                  <a:lnTo>
                    <a:pt x="16543" y="12933"/>
                  </a:lnTo>
                  <a:lnTo>
                    <a:pt x="16657" y="12866"/>
                  </a:lnTo>
                  <a:lnTo>
                    <a:pt x="16768" y="12765"/>
                  </a:lnTo>
                  <a:lnTo>
                    <a:pt x="16877" y="12664"/>
                  </a:lnTo>
                  <a:lnTo>
                    <a:pt x="16985" y="12597"/>
                  </a:lnTo>
                  <a:lnTo>
                    <a:pt x="17090" y="12496"/>
                  </a:lnTo>
                  <a:lnTo>
                    <a:pt x="17194" y="12396"/>
                  </a:lnTo>
                  <a:lnTo>
                    <a:pt x="17295" y="12295"/>
                  </a:lnTo>
                  <a:lnTo>
                    <a:pt x="17395" y="12228"/>
                  </a:lnTo>
                  <a:lnTo>
                    <a:pt x="17493" y="12127"/>
                  </a:lnTo>
                  <a:lnTo>
                    <a:pt x="17589" y="12026"/>
                  </a:lnTo>
                  <a:lnTo>
                    <a:pt x="17683" y="11925"/>
                  </a:lnTo>
                  <a:lnTo>
                    <a:pt x="17775" y="11858"/>
                  </a:lnTo>
                  <a:lnTo>
                    <a:pt x="17865" y="11757"/>
                  </a:lnTo>
                  <a:lnTo>
                    <a:pt x="17954" y="11657"/>
                  </a:lnTo>
                  <a:lnTo>
                    <a:pt x="18041" y="11556"/>
                  </a:lnTo>
                  <a:lnTo>
                    <a:pt x="18126" y="11489"/>
                  </a:lnTo>
                  <a:lnTo>
                    <a:pt x="18210" y="11388"/>
                  </a:lnTo>
                  <a:lnTo>
                    <a:pt x="18292" y="11287"/>
                  </a:lnTo>
                  <a:lnTo>
                    <a:pt x="18372" y="11186"/>
                  </a:lnTo>
                  <a:lnTo>
                    <a:pt x="18450" y="11086"/>
                  </a:lnTo>
                  <a:lnTo>
                    <a:pt x="18527" y="10985"/>
                  </a:lnTo>
                  <a:lnTo>
                    <a:pt x="18603" y="10884"/>
                  </a:lnTo>
                  <a:lnTo>
                    <a:pt x="18676" y="10817"/>
                  </a:lnTo>
                  <a:lnTo>
                    <a:pt x="18749" y="10716"/>
                  </a:lnTo>
                  <a:lnTo>
                    <a:pt x="18819" y="10615"/>
                  </a:lnTo>
                  <a:lnTo>
                    <a:pt x="18888" y="10514"/>
                  </a:lnTo>
                  <a:lnTo>
                    <a:pt x="18956" y="10414"/>
                  </a:lnTo>
                  <a:lnTo>
                    <a:pt x="19022" y="10313"/>
                  </a:lnTo>
                  <a:lnTo>
                    <a:pt x="19087" y="10212"/>
                  </a:lnTo>
                  <a:lnTo>
                    <a:pt x="19150" y="10111"/>
                  </a:lnTo>
                  <a:lnTo>
                    <a:pt x="19212" y="10011"/>
                  </a:lnTo>
                  <a:lnTo>
                    <a:pt x="19272" y="9910"/>
                  </a:lnTo>
                  <a:lnTo>
                    <a:pt x="19331" y="9809"/>
                  </a:lnTo>
                  <a:lnTo>
                    <a:pt x="19389" y="9708"/>
                  </a:lnTo>
                  <a:lnTo>
                    <a:pt x="19446" y="9607"/>
                  </a:lnTo>
                  <a:lnTo>
                    <a:pt x="19501" y="9507"/>
                  </a:lnTo>
                  <a:lnTo>
                    <a:pt x="19555" y="9406"/>
                  </a:lnTo>
                  <a:lnTo>
                    <a:pt x="19607" y="9305"/>
                  </a:lnTo>
                  <a:lnTo>
                    <a:pt x="19658" y="9204"/>
                  </a:lnTo>
                  <a:lnTo>
                    <a:pt x="19709" y="9104"/>
                  </a:lnTo>
                  <a:lnTo>
                    <a:pt x="19758" y="9003"/>
                  </a:lnTo>
                  <a:lnTo>
                    <a:pt x="19852" y="8801"/>
                  </a:lnTo>
                  <a:lnTo>
                    <a:pt x="19897" y="8700"/>
                  </a:lnTo>
                  <a:lnTo>
                    <a:pt x="19942" y="8600"/>
                  </a:lnTo>
                  <a:lnTo>
                    <a:pt x="19985" y="8499"/>
                  </a:lnTo>
                  <a:lnTo>
                    <a:pt x="20027" y="8398"/>
                  </a:lnTo>
                  <a:lnTo>
                    <a:pt x="20068" y="8264"/>
                  </a:lnTo>
                  <a:lnTo>
                    <a:pt x="20148" y="8062"/>
                  </a:lnTo>
                  <a:lnTo>
                    <a:pt x="20186" y="7961"/>
                  </a:lnTo>
                  <a:lnTo>
                    <a:pt x="20223" y="7861"/>
                  </a:lnTo>
                  <a:lnTo>
                    <a:pt x="20259" y="7760"/>
                  </a:lnTo>
                  <a:lnTo>
                    <a:pt x="20294" y="7626"/>
                  </a:lnTo>
                  <a:lnTo>
                    <a:pt x="20329" y="7525"/>
                  </a:lnTo>
                  <a:lnTo>
                    <a:pt x="20395" y="7323"/>
                  </a:lnTo>
                  <a:lnTo>
                    <a:pt x="20427" y="7222"/>
                  </a:lnTo>
                  <a:lnTo>
                    <a:pt x="20458" y="7088"/>
                  </a:lnTo>
                  <a:lnTo>
                    <a:pt x="20488" y="6987"/>
                  </a:lnTo>
                  <a:lnTo>
                    <a:pt x="20517" y="6886"/>
                  </a:lnTo>
                  <a:lnTo>
                    <a:pt x="20546" y="6786"/>
                  </a:lnTo>
                  <a:lnTo>
                    <a:pt x="20574" y="6651"/>
                  </a:lnTo>
                  <a:lnTo>
                    <a:pt x="20601" y="6551"/>
                  </a:lnTo>
                  <a:lnTo>
                    <a:pt x="20628" y="6450"/>
                  </a:lnTo>
                  <a:lnTo>
                    <a:pt x="20654" y="6315"/>
                  </a:lnTo>
                  <a:lnTo>
                    <a:pt x="20679" y="6215"/>
                  </a:lnTo>
                  <a:lnTo>
                    <a:pt x="20704" y="6114"/>
                  </a:lnTo>
                  <a:lnTo>
                    <a:pt x="20728" y="5979"/>
                  </a:lnTo>
                  <a:lnTo>
                    <a:pt x="20751" y="5879"/>
                  </a:lnTo>
                  <a:lnTo>
                    <a:pt x="20774" y="5744"/>
                  </a:lnTo>
                  <a:lnTo>
                    <a:pt x="20796" y="5644"/>
                  </a:lnTo>
                  <a:lnTo>
                    <a:pt x="20818" y="5543"/>
                  </a:lnTo>
                  <a:lnTo>
                    <a:pt x="20840" y="5408"/>
                  </a:lnTo>
                  <a:lnTo>
                    <a:pt x="20860" y="5308"/>
                  </a:lnTo>
                  <a:lnTo>
                    <a:pt x="20881" y="5173"/>
                  </a:lnTo>
                  <a:lnTo>
                    <a:pt x="20901" y="5072"/>
                  </a:lnTo>
                  <a:lnTo>
                    <a:pt x="20920" y="4938"/>
                  </a:lnTo>
                  <a:lnTo>
                    <a:pt x="20940" y="4837"/>
                  </a:lnTo>
                  <a:lnTo>
                    <a:pt x="20958" y="4703"/>
                  </a:lnTo>
                  <a:lnTo>
                    <a:pt x="20977" y="4602"/>
                  </a:lnTo>
                  <a:lnTo>
                    <a:pt x="20995" y="4468"/>
                  </a:lnTo>
                  <a:lnTo>
                    <a:pt x="21013" y="4367"/>
                  </a:lnTo>
                  <a:lnTo>
                    <a:pt x="21030" y="4233"/>
                  </a:lnTo>
                  <a:lnTo>
                    <a:pt x="21048" y="4132"/>
                  </a:lnTo>
                  <a:lnTo>
                    <a:pt x="21065" y="3998"/>
                  </a:lnTo>
                  <a:lnTo>
                    <a:pt x="21082" y="3897"/>
                  </a:lnTo>
                  <a:lnTo>
                    <a:pt x="21098" y="3762"/>
                  </a:lnTo>
                  <a:lnTo>
                    <a:pt x="21115" y="3662"/>
                  </a:lnTo>
                  <a:lnTo>
                    <a:pt x="21131" y="3527"/>
                  </a:lnTo>
                  <a:lnTo>
                    <a:pt x="21147" y="3393"/>
                  </a:lnTo>
                  <a:lnTo>
                    <a:pt x="21163" y="3292"/>
                  </a:lnTo>
                  <a:lnTo>
                    <a:pt x="21179" y="3158"/>
                  </a:lnTo>
                  <a:lnTo>
                    <a:pt x="21211" y="2923"/>
                  </a:lnTo>
                  <a:lnTo>
                    <a:pt x="21322" y="2049"/>
                  </a:lnTo>
                  <a:lnTo>
                    <a:pt x="21354" y="1780"/>
                  </a:lnTo>
                  <a:lnTo>
                    <a:pt x="21388" y="1512"/>
                  </a:lnTo>
                  <a:lnTo>
                    <a:pt x="21404" y="1411"/>
                  </a:lnTo>
                  <a:lnTo>
                    <a:pt x="21422" y="1277"/>
                  </a:lnTo>
                  <a:lnTo>
                    <a:pt x="21439" y="1142"/>
                  </a:lnTo>
                  <a:lnTo>
                    <a:pt x="21457" y="1008"/>
                  </a:lnTo>
                  <a:lnTo>
                    <a:pt x="21474" y="873"/>
                  </a:lnTo>
                  <a:lnTo>
                    <a:pt x="21493" y="739"/>
                  </a:lnTo>
                  <a:lnTo>
                    <a:pt x="21511" y="605"/>
                  </a:lnTo>
                  <a:lnTo>
                    <a:pt x="21530" y="470"/>
                  </a:lnTo>
                  <a:lnTo>
                    <a:pt x="21549" y="336"/>
                  </a:lnTo>
                  <a:lnTo>
                    <a:pt x="21569" y="202"/>
                  </a:lnTo>
                  <a:lnTo>
                    <a:pt x="21589" y="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201" name="Kształt"/>
            <p:cNvSpPr/>
            <p:nvPr/>
          </p:nvSpPr>
          <p:spPr>
            <a:xfrm>
              <a:off x="2296154" y="6728"/>
              <a:ext cx="7949649" cy="1370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366" y="0"/>
                  </a:lnTo>
                  <a:lnTo>
                    <a:pt x="19836" y="5048"/>
                  </a:lnTo>
                  <a:lnTo>
                    <a:pt x="19736" y="5194"/>
                  </a:lnTo>
                  <a:lnTo>
                    <a:pt x="19635" y="5364"/>
                  </a:lnTo>
                  <a:lnTo>
                    <a:pt x="19531" y="5509"/>
                  </a:lnTo>
                  <a:lnTo>
                    <a:pt x="19426" y="5655"/>
                  </a:lnTo>
                  <a:lnTo>
                    <a:pt x="19320" y="5800"/>
                  </a:lnTo>
                  <a:lnTo>
                    <a:pt x="19211" y="5946"/>
                  </a:lnTo>
                  <a:lnTo>
                    <a:pt x="19101" y="6092"/>
                  </a:lnTo>
                  <a:lnTo>
                    <a:pt x="18990" y="6237"/>
                  </a:lnTo>
                  <a:lnTo>
                    <a:pt x="18877" y="6383"/>
                  </a:lnTo>
                  <a:lnTo>
                    <a:pt x="18763" y="6504"/>
                  </a:lnTo>
                  <a:lnTo>
                    <a:pt x="18647" y="6650"/>
                  </a:lnTo>
                  <a:lnTo>
                    <a:pt x="18529" y="6771"/>
                  </a:lnTo>
                  <a:lnTo>
                    <a:pt x="18411" y="6917"/>
                  </a:lnTo>
                  <a:lnTo>
                    <a:pt x="18290" y="7038"/>
                  </a:lnTo>
                  <a:lnTo>
                    <a:pt x="18169" y="7160"/>
                  </a:lnTo>
                  <a:lnTo>
                    <a:pt x="18046" y="7281"/>
                  </a:lnTo>
                  <a:lnTo>
                    <a:pt x="17922" y="7402"/>
                  </a:lnTo>
                  <a:lnTo>
                    <a:pt x="17796" y="7524"/>
                  </a:lnTo>
                  <a:lnTo>
                    <a:pt x="17670" y="7645"/>
                  </a:lnTo>
                  <a:lnTo>
                    <a:pt x="17542" y="7742"/>
                  </a:lnTo>
                  <a:lnTo>
                    <a:pt x="17412" y="7863"/>
                  </a:lnTo>
                  <a:lnTo>
                    <a:pt x="17282" y="7985"/>
                  </a:lnTo>
                  <a:lnTo>
                    <a:pt x="17151" y="8082"/>
                  </a:lnTo>
                  <a:lnTo>
                    <a:pt x="17018" y="8179"/>
                  </a:lnTo>
                  <a:lnTo>
                    <a:pt x="16884" y="8300"/>
                  </a:lnTo>
                  <a:lnTo>
                    <a:pt x="16614" y="8494"/>
                  </a:lnTo>
                  <a:lnTo>
                    <a:pt x="16339" y="8689"/>
                  </a:lnTo>
                  <a:lnTo>
                    <a:pt x="16061" y="8883"/>
                  </a:lnTo>
                  <a:lnTo>
                    <a:pt x="15779" y="9077"/>
                  </a:lnTo>
                  <a:lnTo>
                    <a:pt x="15636" y="9150"/>
                  </a:lnTo>
                  <a:lnTo>
                    <a:pt x="15493" y="9247"/>
                  </a:lnTo>
                  <a:lnTo>
                    <a:pt x="15349" y="9320"/>
                  </a:lnTo>
                  <a:lnTo>
                    <a:pt x="15204" y="9417"/>
                  </a:lnTo>
                  <a:lnTo>
                    <a:pt x="15059" y="9489"/>
                  </a:lnTo>
                  <a:lnTo>
                    <a:pt x="14913" y="9587"/>
                  </a:lnTo>
                  <a:lnTo>
                    <a:pt x="14470" y="9805"/>
                  </a:lnTo>
                  <a:lnTo>
                    <a:pt x="14322" y="9902"/>
                  </a:lnTo>
                  <a:lnTo>
                    <a:pt x="13721" y="10193"/>
                  </a:lnTo>
                  <a:lnTo>
                    <a:pt x="13570" y="10242"/>
                  </a:lnTo>
                  <a:lnTo>
                    <a:pt x="12960" y="10533"/>
                  </a:lnTo>
                  <a:lnTo>
                    <a:pt x="12807" y="10582"/>
                  </a:lnTo>
                  <a:lnTo>
                    <a:pt x="12500" y="10727"/>
                  </a:lnTo>
                  <a:lnTo>
                    <a:pt x="12345" y="10776"/>
                  </a:lnTo>
                  <a:lnTo>
                    <a:pt x="12191" y="10849"/>
                  </a:lnTo>
                  <a:lnTo>
                    <a:pt x="12036" y="10897"/>
                  </a:lnTo>
                  <a:lnTo>
                    <a:pt x="11882" y="10970"/>
                  </a:lnTo>
                  <a:lnTo>
                    <a:pt x="11727" y="11018"/>
                  </a:lnTo>
                  <a:lnTo>
                    <a:pt x="11572" y="11091"/>
                  </a:lnTo>
                  <a:lnTo>
                    <a:pt x="11262" y="11188"/>
                  </a:lnTo>
                  <a:lnTo>
                    <a:pt x="11107" y="11261"/>
                  </a:lnTo>
                  <a:lnTo>
                    <a:pt x="10796" y="11358"/>
                  </a:lnTo>
                  <a:lnTo>
                    <a:pt x="10641" y="11431"/>
                  </a:lnTo>
                  <a:lnTo>
                    <a:pt x="10022" y="11625"/>
                  </a:lnTo>
                  <a:lnTo>
                    <a:pt x="9867" y="11698"/>
                  </a:lnTo>
                  <a:lnTo>
                    <a:pt x="9252" y="11892"/>
                  </a:lnTo>
                  <a:lnTo>
                    <a:pt x="8793" y="12062"/>
                  </a:lnTo>
                  <a:lnTo>
                    <a:pt x="7888" y="12353"/>
                  </a:lnTo>
                  <a:lnTo>
                    <a:pt x="7739" y="12426"/>
                  </a:lnTo>
                  <a:lnTo>
                    <a:pt x="7003" y="12669"/>
                  </a:lnTo>
                  <a:lnTo>
                    <a:pt x="6858" y="12742"/>
                  </a:lnTo>
                  <a:lnTo>
                    <a:pt x="6427" y="12887"/>
                  </a:lnTo>
                  <a:lnTo>
                    <a:pt x="6285" y="12960"/>
                  </a:lnTo>
                  <a:lnTo>
                    <a:pt x="5865" y="13106"/>
                  </a:lnTo>
                  <a:lnTo>
                    <a:pt x="5726" y="13178"/>
                  </a:lnTo>
                  <a:lnTo>
                    <a:pt x="5589" y="13227"/>
                  </a:lnTo>
                  <a:lnTo>
                    <a:pt x="5453" y="13300"/>
                  </a:lnTo>
                  <a:lnTo>
                    <a:pt x="5183" y="13397"/>
                  </a:lnTo>
                  <a:lnTo>
                    <a:pt x="5050" y="13470"/>
                  </a:lnTo>
                  <a:lnTo>
                    <a:pt x="4918" y="13518"/>
                  </a:lnTo>
                  <a:lnTo>
                    <a:pt x="4657" y="13664"/>
                  </a:lnTo>
                  <a:lnTo>
                    <a:pt x="4528" y="13712"/>
                  </a:lnTo>
                  <a:lnTo>
                    <a:pt x="4401" y="13785"/>
                  </a:lnTo>
                  <a:lnTo>
                    <a:pt x="4274" y="13834"/>
                  </a:lnTo>
                  <a:lnTo>
                    <a:pt x="4150" y="13907"/>
                  </a:lnTo>
                  <a:lnTo>
                    <a:pt x="4026" y="13979"/>
                  </a:lnTo>
                  <a:lnTo>
                    <a:pt x="3904" y="14052"/>
                  </a:lnTo>
                  <a:lnTo>
                    <a:pt x="3783" y="14125"/>
                  </a:lnTo>
                  <a:lnTo>
                    <a:pt x="3663" y="14198"/>
                  </a:lnTo>
                  <a:lnTo>
                    <a:pt x="3545" y="14246"/>
                  </a:lnTo>
                  <a:lnTo>
                    <a:pt x="3428" y="14319"/>
                  </a:lnTo>
                  <a:lnTo>
                    <a:pt x="3313" y="14416"/>
                  </a:lnTo>
                  <a:lnTo>
                    <a:pt x="3199" y="14489"/>
                  </a:lnTo>
                  <a:lnTo>
                    <a:pt x="3087" y="14562"/>
                  </a:lnTo>
                  <a:lnTo>
                    <a:pt x="2976" y="14635"/>
                  </a:lnTo>
                  <a:lnTo>
                    <a:pt x="2867" y="14707"/>
                  </a:lnTo>
                  <a:lnTo>
                    <a:pt x="2759" y="14804"/>
                  </a:lnTo>
                  <a:lnTo>
                    <a:pt x="2653" y="14877"/>
                  </a:lnTo>
                  <a:lnTo>
                    <a:pt x="2549" y="14950"/>
                  </a:lnTo>
                  <a:lnTo>
                    <a:pt x="2446" y="15047"/>
                  </a:lnTo>
                  <a:lnTo>
                    <a:pt x="2345" y="15120"/>
                  </a:lnTo>
                  <a:lnTo>
                    <a:pt x="2246" y="15217"/>
                  </a:lnTo>
                  <a:lnTo>
                    <a:pt x="2149" y="15314"/>
                  </a:lnTo>
                  <a:lnTo>
                    <a:pt x="2053" y="15387"/>
                  </a:lnTo>
                  <a:lnTo>
                    <a:pt x="1959" y="15484"/>
                  </a:lnTo>
                  <a:lnTo>
                    <a:pt x="1867" y="15581"/>
                  </a:lnTo>
                  <a:lnTo>
                    <a:pt x="1777" y="15678"/>
                  </a:lnTo>
                  <a:lnTo>
                    <a:pt x="1689" y="15775"/>
                  </a:lnTo>
                  <a:lnTo>
                    <a:pt x="1602" y="15872"/>
                  </a:lnTo>
                  <a:lnTo>
                    <a:pt x="1518" y="15969"/>
                  </a:lnTo>
                  <a:lnTo>
                    <a:pt x="1436" y="16067"/>
                  </a:lnTo>
                  <a:lnTo>
                    <a:pt x="1355" y="16188"/>
                  </a:lnTo>
                  <a:lnTo>
                    <a:pt x="1277" y="16285"/>
                  </a:lnTo>
                  <a:lnTo>
                    <a:pt x="1200" y="16406"/>
                  </a:lnTo>
                  <a:lnTo>
                    <a:pt x="1126" y="16503"/>
                  </a:lnTo>
                  <a:lnTo>
                    <a:pt x="1054" y="16625"/>
                  </a:lnTo>
                  <a:lnTo>
                    <a:pt x="984" y="16722"/>
                  </a:lnTo>
                  <a:lnTo>
                    <a:pt x="916" y="16843"/>
                  </a:lnTo>
                  <a:lnTo>
                    <a:pt x="850" y="16964"/>
                  </a:lnTo>
                  <a:lnTo>
                    <a:pt x="787" y="17086"/>
                  </a:lnTo>
                  <a:lnTo>
                    <a:pt x="726" y="17207"/>
                  </a:lnTo>
                  <a:lnTo>
                    <a:pt x="667" y="17329"/>
                  </a:lnTo>
                  <a:lnTo>
                    <a:pt x="610" y="17474"/>
                  </a:lnTo>
                  <a:lnTo>
                    <a:pt x="556" y="17596"/>
                  </a:lnTo>
                  <a:lnTo>
                    <a:pt x="504" y="17717"/>
                  </a:lnTo>
                  <a:lnTo>
                    <a:pt x="454" y="17862"/>
                  </a:lnTo>
                  <a:lnTo>
                    <a:pt x="407" y="17984"/>
                  </a:lnTo>
                  <a:lnTo>
                    <a:pt x="362" y="18129"/>
                  </a:lnTo>
                  <a:lnTo>
                    <a:pt x="320" y="18275"/>
                  </a:lnTo>
                  <a:lnTo>
                    <a:pt x="280" y="18421"/>
                  </a:lnTo>
                  <a:lnTo>
                    <a:pt x="243" y="18566"/>
                  </a:lnTo>
                  <a:lnTo>
                    <a:pt x="208" y="18712"/>
                  </a:lnTo>
                  <a:lnTo>
                    <a:pt x="176" y="18858"/>
                  </a:lnTo>
                  <a:lnTo>
                    <a:pt x="147" y="19003"/>
                  </a:lnTo>
                  <a:lnTo>
                    <a:pt x="120" y="19173"/>
                  </a:lnTo>
                  <a:lnTo>
                    <a:pt x="95" y="19319"/>
                  </a:lnTo>
                  <a:lnTo>
                    <a:pt x="74" y="19489"/>
                  </a:lnTo>
                  <a:lnTo>
                    <a:pt x="55" y="19658"/>
                  </a:lnTo>
                  <a:lnTo>
                    <a:pt x="39" y="19828"/>
                  </a:lnTo>
                  <a:lnTo>
                    <a:pt x="25" y="19998"/>
                  </a:lnTo>
                  <a:lnTo>
                    <a:pt x="15" y="20168"/>
                  </a:lnTo>
                  <a:lnTo>
                    <a:pt x="7" y="20338"/>
                  </a:lnTo>
                  <a:lnTo>
                    <a:pt x="2" y="20508"/>
                  </a:lnTo>
                  <a:lnTo>
                    <a:pt x="0" y="20702"/>
                  </a:lnTo>
                  <a:lnTo>
                    <a:pt x="1" y="20872"/>
                  </a:lnTo>
                  <a:lnTo>
                    <a:pt x="5" y="21066"/>
                  </a:lnTo>
                  <a:lnTo>
                    <a:pt x="11" y="21260"/>
                  </a:lnTo>
                  <a:lnTo>
                    <a:pt x="21" y="21454"/>
                  </a:lnTo>
                  <a:lnTo>
                    <a:pt x="32" y="21600"/>
                  </a:lnTo>
                  <a:lnTo>
                    <a:pt x="11591" y="21600"/>
                  </a:lnTo>
                  <a:lnTo>
                    <a:pt x="11650" y="21576"/>
                  </a:lnTo>
                  <a:lnTo>
                    <a:pt x="11790" y="21527"/>
                  </a:lnTo>
                  <a:lnTo>
                    <a:pt x="11929" y="21454"/>
                  </a:lnTo>
                  <a:lnTo>
                    <a:pt x="12065" y="21382"/>
                  </a:lnTo>
                  <a:lnTo>
                    <a:pt x="12200" y="21309"/>
                  </a:lnTo>
                  <a:lnTo>
                    <a:pt x="12333" y="21236"/>
                  </a:lnTo>
                  <a:lnTo>
                    <a:pt x="12464" y="21187"/>
                  </a:lnTo>
                  <a:lnTo>
                    <a:pt x="12593" y="21115"/>
                  </a:lnTo>
                  <a:lnTo>
                    <a:pt x="12720" y="21042"/>
                  </a:lnTo>
                  <a:lnTo>
                    <a:pt x="12846" y="20969"/>
                  </a:lnTo>
                  <a:lnTo>
                    <a:pt x="12969" y="20896"/>
                  </a:lnTo>
                  <a:lnTo>
                    <a:pt x="13091" y="20848"/>
                  </a:lnTo>
                  <a:lnTo>
                    <a:pt x="13211" y="20775"/>
                  </a:lnTo>
                  <a:lnTo>
                    <a:pt x="13329" y="20702"/>
                  </a:lnTo>
                  <a:lnTo>
                    <a:pt x="13446" y="20629"/>
                  </a:lnTo>
                  <a:lnTo>
                    <a:pt x="13561" y="20556"/>
                  </a:lnTo>
                  <a:lnTo>
                    <a:pt x="13674" y="20484"/>
                  </a:lnTo>
                  <a:lnTo>
                    <a:pt x="13785" y="20411"/>
                  </a:lnTo>
                  <a:lnTo>
                    <a:pt x="13895" y="20338"/>
                  </a:lnTo>
                  <a:lnTo>
                    <a:pt x="14002" y="20289"/>
                  </a:lnTo>
                  <a:lnTo>
                    <a:pt x="14109" y="20217"/>
                  </a:lnTo>
                  <a:lnTo>
                    <a:pt x="14213" y="20144"/>
                  </a:lnTo>
                  <a:lnTo>
                    <a:pt x="14316" y="20071"/>
                  </a:lnTo>
                  <a:lnTo>
                    <a:pt x="14418" y="19998"/>
                  </a:lnTo>
                  <a:lnTo>
                    <a:pt x="14518" y="19925"/>
                  </a:lnTo>
                  <a:lnTo>
                    <a:pt x="14616" y="19853"/>
                  </a:lnTo>
                  <a:lnTo>
                    <a:pt x="14712" y="19780"/>
                  </a:lnTo>
                  <a:lnTo>
                    <a:pt x="14807" y="19707"/>
                  </a:lnTo>
                  <a:lnTo>
                    <a:pt x="14901" y="19634"/>
                  </a:lnTo>
                  <a:lnTo>
                    <a:pt x="14993" y="19561"/>
                  </a:lnTo>
                  <a:lnTo>
                    <a:pt x="15083" y="19489"/>
                  </a:lnTo>
                  <a:lnTo>
                    <a:pt x="15172" y="19416"/>
                  </a:lnTo>
                  <a:lnTo>
                    <a:pt x="15260" y="19343"/>
                  </a:lnTo>
                  <a:lnTo>
                    <a:pt x="15346" y="19270"/>
                  </a:lnTo>
                  <a:lnTo>
                    <a:pt x="15430" y="19197"/>
                  </a:lnTo>
                  <a:lnTo>
                    <a:pt x="15513" y="19124"/>
                  </a:lnTo>
                  <a:lnTo>
                    <a:pt x="15595" y="19052"/>
                  </a:lnTo>
                  <a:lnTo>
                    <a:pt x="15675" y="18979"/>
                  </a:lnTo>
                  <a:lnTo>
                    <a:pt x="15754" y="18906"/>
                  </a:lnTo>
                  <a:lnTo>
                    <a:pt x="15832" y="18809"/>
                  </a:lnTo>
                  <a:lnTo>
                    <a:pt x="15908" y="18736"/>
                  </a:lnTo>
                  <a:lnTo>
                    <a:pt x="15982" y="18663"/>
                  </a:lnTo>
                  <a:lnTo>
                    <a:pt x="16056" y="18591"/>
                  </a:lnTo>
                  <a:lnTo>
                    <a:pt x="16128" y="18518"/>
                  </a:lnTo>
                  <a:lnTo>
                    <a:pt x="16199" y="18445"/>
                  </a:lnTo>
                  <a:lnTo>
                    <a:pt x="16268" y="18372"/>
                  </a:lnTo>
                  <a:lnTo>
                    <a:pt x="16336" y="18275"/>
                  </a:lnTo>
                  <a:lnTo>
                    <a:pt x="16403" y="18202"/>
                  </a:lnTo>
                  <a:lnTo>
                    <a:pt x="16469" y="18129"/>
                  </a:lnTo>
                  <a:lnTo>
                    <a:pt x="16533" y="18057"/>
                  </a:lnTo>
                  <a:lnTo>
                    <a:pt x="16597" y="17984"/>
                  </a:lnTo>
                  <a:lnTo>
                    <a:pt x="16659" y="17887"/>
                  </a:lnTo>
                  <a:lnTo>
                    <a:pt x="16779" y="17741"/>
                  </a:lnTo>
                  <a:lnTo>
                    <a:pt x="16837" y="17668"/>
                  </a:lnTo>
                  <a:lnTo>
                    <a:pt x="16895" y="17571"/>
                  </a:lnTo>
                  <a:lnTo>
                    <a:pt x="16951" y="17498"/>
                  </a:lnTo>
                  <a:lnTo>
                    <a:pt x="17006" y="17426"/>
                  </a:lnTo>
                  <a:lnTo>
                    <a:pt x="17060" y="17353"/>
                  </a:lnTo>
                  <a:lnTo>
                    <a:pt x="17113" y="17256"/>
                  </a:lnTo>
                  <a:lnTo>
                    <a:pt x="17165" y="17183"/>
                  </a:lnTo>
                  <a:lnTo>
                    <a:pt x="17216" y="17110"/>
                  </a:lnTo>
                  <a:lnTo>
                    <a:pt x="17265" y="17013"/>
                  </a:lnTo>
                  <a:lnTo>
                    <a:pt x="17314" y="16940"/>
                  </a:lnTo>
                  <a:lnTo>
                    <a:pt x="17362" y="16867"/>
                  </a:lnTo>
                  <a:lnTo>
                    <a:pt x="17408" y="16770"/>
                  </a:lnTo>
                  <a:lnTo>
                    <a:pt x="17454" y="16698"/>
                  </a:lnTo>
                  <a:lnTo>
                    <a:pt x="17499" y="16625"/>
                  </a:lnTo>
                  <a:lnTo>
                    <a:pt x="17542" y="16528"/>
                  </a:lnTo>
                  <a:lnTo>
                    <a:pt x="17585" y="16455"/>
                  </a:lnTo>
                  <a:lnTo>
                    <a:pt x="17627" y="16358"/>
                  </a:lnTo>
                  <a:lnTo>
                    <a:pt x="17668" y="16285"/>
                  </a:lnTo>
                  <a:lnTo>
                    <a:pt x="17708" y="16188"/>
                  </a:lnTo>
                  <a:lnTo>
                    <a:pt x="17748" y="16115"/>
                  </a:lnTo>
                  <a:lnTo>
                    <a:pt x="17786" y="16042"/>
                  </a:lnTo>
                  <a:lnTo>
                    <a:pt x="17823" y="15945"/>
                  </a:lnTo>
                  <a:lnTo>
                    <a:pt x="17860" y="15872"/>
                  </a:lnTo>
                  <a:lnTo>
                    <a:pt x="17896" y="15775"/>
                  </a:lnTo>
                  <a:lnTo>
                    <a:pt x="17931" y="15702"/>
                  </a:lnTo>
                  <a:lnTo>
                    <a:pt x="17965" y="15605"/>
                  </a:lnTo>
                  <a:lnTo>
                    <a:pt x="17999" y="15533"/>
                  </a:lnTo>
                  <a:lnTo>
                    <a:pt x="18031" y="15436"/>
                  </a:lnTo>
                  <a:lnTo>
                    <a:pt x="18063" y="15338"/>
                  </a:lnTo>
                  <a:lnTo>
                    <a:pt x="18094" y="15266"/>
                  </a:lnTo>
                  <a:lnTo>
                    <a:pt x="18125" y="15169"/>
                  </a:lnTo>
                  <a:lnTo>
                    <a:pt x="18155" y="15096"/>
                  </a:lnTo>
                  <a:lnTo>
                    <a:pt x="18184" y="14999"/>
                  </a:lnTo>
                  <a:lnTo>
                    <a:pt x="18212" y="14902"/>
                  </a:lnTo>
                  <a:lnTo>
                    <a:pt x="18240" y="14829"/>
                  </a:lnTo>
                  <a:lnTo>
                    <a:pt x="18267" y="14732"/>
                  </a:lnTo>
                  <a:lnTo>
                    <a:pt x="18294" y="14659"/>
                  </a:lnTo>
                  <a:lnTo>
                    <a:pt x="18320" y="14562"/>
                  </a:lnTo>
                  <a:lnTo>
                    <a:pt x="18345" y="14465"/>
                  </a:lnTo>
                  <a:lnTo>
                    <a:pt x="18370" y="14392"/>
                  </a:lnTo>
                  <a:lnTo>
                    <a:pt x="18394" y="14295"/>
                  </a:lnTo>
                  <a:lnTo>
                    <a:pt x="18440" y="14101"/>
                  </a:lnTo>
                  <a:lnTo>
                    <a:pt x="18463" y="14028"/>
                  </a:lnTo>
                  <a:lnTo>
                    <a:pt x="18485" y="13931"/>
                  </a:lnTo>
                  <a:lnTo>
                    <a:pt x="18527" y="13737"/>
                  </a:lnTo>
                  <a:lnTo>
                    <a:pt x="18548" y="13664"/>
                  </a:lnTo>
                  <a:lnTo>
                    <a:pt x="18588" y="13470"/>
                  </a:lnTo>
                  <a:lnTo>
                    <a:pt x="18626" y="13276"/>
                  </a:lnTo>
                  <a:lnTo>
                    <a:pt x="18644" y="13178"/>
                  </a:lnTo>
                  <a:lnTo>
                    <a:pt x="18662" y="13106"/>
                  </a:lnTo>
                  <a:lnTo>
                    <a:pt x="18680" y="13009"/>
                  </a:lnTo>
                  <a:lnTo>
                    <a:pt x="18697" y="12911"/>
                  </a:lnTo>
                  <a:lnTo>
                    <a:pt x="18731" y="12717"/>
                  </a:lnTo>
                  <a:lnTo>
                    <a:pt x="18795" y="12329"/>
                  </a:lnTo>
                  <a:lnTo>
                    <a:pt x="18855" y="11941"/>
                  </a:lnTo>
                  <a:lnTo>
                    <a:pt x="18869" y="11844"/>
                  </a:lnTo>
                  <a:lnTo>
                    <a:pt x="18884" y="11747"/>
                  </a:lnTo>
                  <a:lnTo>
                    <a:pt x="18898" y="11649"/>
                  </a:lnTo>
                  <a:lnTo>
                    <a:pt x="18926" y="11455"/>
                  </a:lnTo>
                  <a:lnTo>
                    <a:pt x="18939" y="11358"/>
                  </a:lnTo>
                  <a:lnTo>
                    <a:pt x="18967" y="11164"/>
                  </a:lnTo>
                  <a:lnTo>
                    <a:pt x="18980" y="11067"/>
                  </a:lnTo>
                  <a:lnTo>
                    <a:pt x="19007" y="10849"/>
                  </a:lnTo>
                  <a:lnTo>
                    <a:pt x="19034" y="10654"/>
                  </a:lnTo>
                  <a:lnTo>
                    <a:pt x="19115" y="10023"/>
                  </a:lnTo>
                  <a:lnTo>
                    <a:pt x="19157" y="9732"/>
                  </a:lnTo>
                  <a:lnTo>
                    <a:pt x="19171" y="9611"/>
                  </a:lnTo>
                  <a:lnTo>
                    <a:pt x="19199" y="9417"/>
                  </a:lnTo>
                  <a:lnTo>
                    <a:pt x="19214" y="9295"/>
                  </a:lnTo>
                  <a:lnTo>
                    <a:pt x="19229" y="9198"/>
                  </a:lnTo>
                  <a:lnTo>
                    <a:pt x="19244" y="9077"/>
                  </a:lnTo>
                  <a:lnTo>
                    <a:pt x="19259" y="8980"/>
                  </a:lnTo>
                  <a:lnTo>
                    <a:pt x="19275" y="8858"/>
                  </a:lnTo>
                  <a:lnTo>
                    <a:pt x="19307" y="8664"/>
                  </a:lnTo>
                  <a:lnTo>
                    <a:pt x="19323" y="8543"/>
                  </a:lnTo>
                  <a:lnTo>
                    <a:pt x="19340" y="8446"/>
                  </a:lnTo>
                  <a:lnTo>
                    <a:pt x="19357" y="8324"/>
                  </a:lnTo>
                  <a:lnTo>
                    <a:pt x="19374" y="8227"/>
                  </a:lnTo>
                  <a:lnTo>
                    <a:pt x="19391" y="8106"/>
                  </a:lnTo>
                  <a:lnTo>
                    <a:pt x="19409" y="8009"/>
                  </a:lnTo>
                  <a:lnTo>
                    <a:pt x="19428" y="7888"/>
                  </a:lnTo>
                  <a:lnTo>
                    <a:pt x="19447" y="7766"/>
                  </a:lnTo>
                  <a:lnTo>
                    <a:pt x="19466" y="7669"/>
                  </a:lnTo>
                  <a:lnTo>
                    <a:pt x="19485" y="7548"/>
                  </a:lnTo>
                  <a:lnTo>
                    <a:pt x="19505" y="7451"/>
                  </a:lnTo>
                  <a:lnTo>
                    <a:pt x="19526" y="7329"/>
                  </a:lnTo>
                  <a:lnTo>
                    <a:pt x="19547" y="7208"/>
                  </a:lnTo>
                  <a:lnTo>
                    <a:pt x="19568" y="7111"/>
                  </a:lnTo>
                  <a:lnTo>
                    <a:pt x="19590" y="6990"/>
                  </a:lnTo>
                  <a:lnTo>
                    <a:pt x="19613" y="6868"/>
                  </a:lnTo>
                  <a:lnTo>
                    <a:pt x="19635" y="6771"/>
                  </a:lnTo>
                  <a:lnTo>
                    <a:pt x="19683" y="6529"/>
                  </a:lnTo>
                  <a:lnTo>
                    <a:pt x="19708" y="6407"/>
                  </a:lnTo>
                  <a:lnTo>
                    <a:pt x="19733" y="6310"/>
                  </a:lnTo>
                  <a:lnTo>
                    <a:pt x="19759" y="6189"/>
                  </a:lnTo>
                  <a:lnTo>
                    <a:pt x="19785" y="6067"/>
                  </a:lnTo>
                  <a:lnTo>
                    <a:pt x="19812" y="5946"/>
                  </a:lnTo>
                  <a:lnTo>
                    <a:pt x="19840" y="5825"/>
                  </a:lnTo>
                  <a:lnTo>
                    <a:pt x="19868" y="57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202" name="Kształt"/>
            <p:cNvSpPr/>
            <p:nvPr/>
          </p:nvSpPr>
          <p:spPr>
            <a:xfrm>
              <a:off x="9662803" y="6140084"/>
              <a:ext cx="3204191" cy="7575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80" y="11089"/>
                  </a:lnTo>
                  <a:lnTo>
                    <a:pt x="16692" y="11419"/>
                  </a:lnTo>
                  <a:lnTo>
                    <a:pt x="16400" y="11744"/>
                  </a:lnTo>
                  <a:lnTo>
                    <a:pt x="16103" y="12063"/>
                  </a:lnTo>
                  <a:lnTo>
                    <a:pt x="15801" y="12376"/>
                  </a:lnTo>
                  <a:lnTo>
                    <a:pt x="15495" y="12685"/>
                  </a:lnTo>
                  <a:lnTo>
                    <a:pt x="15184" y="12988"/>
                  </a:lnTo>
                  <a:lnTo>
                    <a:pt x="14868" y="13287"/>
                  </a:lnTo>
                  <a:lnTo>
                    <a:pt x="14548" y="13580"/>
                  </a:lnTo>
                  <a:lnTo>
                    <a:pt x="14224" y="13868"/>
                  </a:lnTo>
                  <a:lnTo>
                    <a:pt x="13895" y="14151"/>
                  </a:lnTo>
                  <a:lnTo>
                    <a:pt x="13563" y="14430"/>
                  </a:lnTo>
                  <a:lnTo>
                    <a:pt x="13226" y="14703"/>
                  </a:lnTo>
                  <a:lnTo>
                    <a:pt x="12885" y="14972"/>
                  </a:lnTo>
                  <a:lnTo>
                    <a:pt x="12540" y="15236"/>
                  </a:lnTo>
                  <a:lnTo>
                    <a:pt x="12191" y="15496"/>
                  </a:lnTo>
                  <a:lnTo>
                    <a:pt x="11838" y="15751"/>
                  </a:lnTo>
                  <a:lnTo>
                    <a:pt x="11482" y="16002"/>
                  </a:lnTo>
                  <a:lnTo>
                    <a:pt x="11122" y="16248"/>
                  </a:lnTo>
                  <a:lnTo>
                    <a:pt x="10758" y="16490"/>
                  </a:lnTo>
                  <a:lnTo>
                    <a:pt x="10391" y="16728"/>
                  </a:lnTo>
                  <a:lnTo>
                    <a:pt x="10020" y="16962"/>
                  </a:lnTo>
                  <a:lnTo>
                    <a:pt x="9646" y="17191"/>
                  </a:lnTo>
                  <a:lnTo>
                    <a:pt x="9269" y="17417"/>
                  </a:lnTo>
                  <a:lnTo>
                    <a:pt x="8889" y="17638"/>
                  </a:lnTo>
                  <a:lnTo>
                    <a:pt x="8505" y="17856"/>
                  </a:lnTo>
                  <a:lnTo>
                    <a:pt x="8119" y="18070"/>
                  </a:lnTo>
                  <a:lnTo>
                    <a:pt x="7729" y="18280"/>
                  </a:lnTo>
                  <a:lnTo>
                    <a:pt x="7337" y="18486"/>
                  </a:lnTo>
                  <a:lnTo>
                    <a:pt x="6942" y="18689"/>
                  </a:lnTo>
                  <a:lnTo>
                    <a:pt x="6544" y="18888"/>
                  </a:lnTo>
                  <a:lnTo>
                    <a:pt x="6143" y="19084"/>
                  </a:lnTo>
                  <a:lnTo>
                    <a:pt x="5740" y="19276"/>
                  </a:lnTo>
                  <a:lnTo>
                    <a:pt x="5334" y="19465"/>
                  </a:lnTo>
                  <a:lnTo>
                    <a:pt x="4926" y="19651"/>
                  </a:lnTo>
                  <a:lnTo>
                    <a:pt x="4516" y="19833"/>
                  </a:lnTo>
                  <a:lnTo>
                    <a:pt x="4103" y="20012"/>
                  </a:lnTo>
                  <a:lnTo>
                    <a:pt x="3688" y="20188"/>
                  </a:lnTo>
                  <a:lnTo>
                    <a:pt x="3271" y="20361"/>
                  </a:lnTo>
                  <a:lnTo>
                    <a:pt x="2852" y="20532"/>
                  </a:lnTo>
                  <a:lnTo>
                    <a:pt x="2431" y="20699"/>
                  </a:lnTo>
                  <a:lnTo>
                    <a:pt x="2008" y="20863"/>
                  </a:lnTo>
                  <a:lnTo>
                    <a:pt x="1584" y="21025"/>
                  </a:lnTo>
                  <a:lnTo>
                    <a:pt x="1157" y="21184"/>
                  </a:lnTo>
                  <a:lnTo>
                    <a:pt x="730" y="21341"/>
                  </a:lnTo>
                  <a:lnTo>
                    <a:pt x="300" y="21495"/>
                  </a:lnTo>
                  <a:lnTo>
                    <a:pt x="0" y="21600"/>
                  </a:lnTo>
                  <a:lnTo>
                    <a:pt x="14940" y="21600"/>
                  </a:lnTo>
                  <a:lnTo>
                    <a:pt x="14996" y="21289"/>
                  </a:lnTo>
                  <a:lnTo>
                    <a:pt x="15038" y="21060"/>
                  </a:lnTo>
                  <a:lnTo>
                    <a:pt x="15080" y="20830"/>
                  </a:lnTo>
                  <a:lnTo>
                    <a:pt x="15122" y="20599"/>
                  </a:lnTo>
                  <a:lnTo>
                    <a:pt x="15165" y="20368"/>
                  </a:lnTo>
                  <a:lnTo>
                    <a:pt x="15253" y="19902"/>
                  </a:lnTo>
                  <a:lnTo>
                    <a:pt x="15298" y="19668"/>
                  </a:lnTo>
                  <a:lnTo>
                    <a:pt x="15343" y="19433"/>
                  </a:lnTo>
                  <a:lnTo>
                    <a:pt x="15389" y="19198"/>
                  </a:lnTo>
                  <a:lnTo>
                    <a:pt x="15436" y="18961"/>
                  </a:lnTo>
                  <a:lnTo>
                    <a:pt x="15484" y="18724"/>
                  </a:lnTo>
                  <a:lnTo>
                    <a:pt x="15533" y="18486"/>
                  </a:lnTo>
                  <a:lnTo>
                    <a:pt x="15582" y="18247"/>
                  </a:lnTo>
                  <a:lnTo>
                    <a:pt x="15633" y="18007"/>
                  </a:lnTo>
                  <a:lnTo>
                    <a:pt x="15685" y="17767"/>
                  </a:lnTo>
                  <a:lnTo>
                    <a:pt x="15737" y="17525"/>
                  </a:lnTo>
                  <a:lnTo>
                    <a:pt x="15791" y="17283"/>
                  </a:lnTo>
                  <a:lnTo>
                    <a:pt x="15846" y="17040"/>
                  </a:lnTo>
                  <a:lnTo>
                    <a:pt x="15902" y="16796"/>
                  </a:lnTo>
                  <a:lnTo>
                    <a:pt x="15960" y="16552"/>
                  </a:lnTo>
                  <a:lnTo>
                    <a:pt x="16019" y="16306"/>
                  </a:lnTo>
                  <a:lnTo>
                    <a:pt x="16079" y="16060"/>
                  </a:lnTo>
                  <a:lnTo>
                    <a:pt x="16140" y="15812"/>
                  </a:lnTo>
                  <a:lnTo>
                    <a:pt x="16203" y="15564"/>
                  </a:lnTo>
                  <a:lnTo>
                    <a:pt x="16268" y="15315"/>
                  </a:lnTo>
                  <a:lnTo>
                    <a:pt x="16334" y="15066"/>
                  </a:lnTo>
                  <a:lnTo>
                    <a:pt x="16402" y="14815"/>
                  </a:lnTo>
                  <a:lnTo>
                    <a:pt x="16471" y="14564"/>
                  </a:lnTo>
                  <a:lnTo>
                    <a:pt x="16542" y="14311"/>
                  </a:lnTo>
                  <a:lnTo>
                    <a:pt x="16615" y="14058"/>
                  </a:lnTo>
                  <a:lnTo>
                    <a:pt x="16690" y="13804"/>
                  </a:lnTo>
                  <a:lnTo>
                    <a:pt x="16767" y="13549"/>
                  </a:lnTo>
                  <a:lnTo>
                    <a:pt x="16845" y="13293"/>
                  </a:lnTo>
                  <a:lnTo>
                    <a:pt x="16925" y="13037"/>
                  </a:lnTo>
                  <a:lnTo>
                    <a:pt x="17008" y="12779"/>
                  </a:lnTo>
                  <a:lnTo>
                    <a:pt x="17092" y="12521"/>
                  </a:lnTo>
                  <a:lnTo>
                    <a:pt x="17179" y="12262"/>
                  </a:lnTo>
                  <a:lnTo>
                    <a:pt x="17268" y="12002"/>
                  </a:lnTo>
                  <a:lnTo>
                    <a:pt x="17359" y="11740"/>
                  </a:lnTo>
                  <a:lnTo>
                    <a:pt x="17452" y="11479"/>
                  </a:lnTo>
                  <a:lnTo>
                    <a:pt x="17548" y="11216"/>
                  </a:lnTo>
                  <a:lnTo>
                    <a:pt x="17645" y="10952"/>
                  </a:lnTo>
                  <a:lnTo>
                    <a:pt x="17746" y="10687"/>
                  </a:lnTo>
                  <a:lnTo>
                    <a:pt x="17849" y="10422"/>
                  </a:lnTo>
                  <a:lnTo>
                    <a:pt x="17954" y="10156"/>
                  </a:lnTo>
                  <a:lnTo>
                    <a:pt x="18061" y="9888"/>
                  </a:lnTo>
                  <a:lnTo>
                    <a:pt x="21600" y="139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</p:grpSp>
      <p:pic>
        <p:nvPicPr>
          <p:cNvPr id="20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394" y="464741"/>
            <a:ext cx="2928514" cy="11265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9959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1694051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defTabSz="457200">
              <a:lnSpc>
                <a:spcPct val="90000"/>
              </a:lnSpc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CEL</a:t>
            </a:r>
            <a:r>
              <a:rPr lang="pl-PL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ZMIAN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91328281"/>
              </p:ext>
            </p:extLst>
          </p:nvPr>
        </p:nvGraphicFramePr>
        <p:xfrm>
          <a:off x="348009" y="1513476"/>
          <a:ext cx="11096878" cy="5282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8707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2327238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defTabSz="457200">
              <a:lnSpc>
                <a:spcPct val="90000"/>
              </a:lnSpc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ZAKRES</a:t>
            </a:r>
            <a:r>
              <a:rPr lang="pl-PL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ZMIAN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/>
          <p:cNvGraphicFramePr/>
          <p:nvPr/>
        </p:nvGraphicFramePr>
        <p:xfrm>
          <a:off x="657069" y="1981199"/>
          <a:ext cx="11032866" cy="4562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5288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3898181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ZMIANY PORZĄDKUJĄCE 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79088" y="1575079"/>
            <a:ext cx="1064491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1600" dirty="0"/>
              <a:t>Konieczność </a:t>
            </a:r>
            <a:r>
              <a:rPr lang="pl-PL" sz="1600" b="1" dirty="0"/>
              <a:t>aktualizacji przepisów </a:t>
            </a:r>
            <a:r>
              <a:rPr lang="pl-PL" sz="1600" dirty="0"/>
              <a:t>ustawy o RLKS w zakresie wejścia w życie nowej podstawy prawnej, tj</a:t>
            </a:r>
            <a:r>
              <a:rPr lang="pl-PL" sz="1600" b="1" dirty="0"/>
              <a:t>. rozporządzenia CPR</a:t>
            </a:r>
            <a:r>
              <a:rPr lang="pl-PL" sz="1600" dirty="0"/>
              <a:t> </a:t>
            </a:r>
            <a:r>
              <a:rPr lang="pl-PL" sz="1600" b="1" dirty="0"/>
              <a:t>przy jednoczesnym okresie przejściowym dla EFRROW </a:t>
            </a:r>
            <a:r>
              <a:rPr lang="pl-PL" sz="1600" dirty="0"/>
              <a:t>oraz faktu braku realizacji RLKS z udziałem środków </a:t>
            </a:r>
            <a:r>
              <a:rPr lang="pl-PL" sz="1600" kern="0" dirty="0"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Europejski Fundusz Morski, Rybacki i Akwakultury na lata 2021–2027.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l-PL" sz="1600" dirty="0"/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1600" b="1" dirty="0"/>
              <a:t>Zmiany w zakresie pojęć (nazewnictwa) </a:t>
            </a:r>
            <a:r>
              <a:rPr lang="pl-PL" sz="1600" dirty="0"/>
              <a:t>używanych w  przepisach UE oraz wyłączenie spod rozporządzenia CPR wsparcia z EFROW, które będzie realizowane na podstawie odrębnego rozporządzenia dot. planów strategicznych w ramach wspólnej polityki rolnej - zaproponowano </a:t>
            </a:r>
            <a:r>
              <a:rPr lang="pl-PL" sz="1600" b="1" dirty="0"/>
              <a:t>nadanie nowego brzmienia dla pojęć </a:t>
            </a:r>
            <a:r>
              <a:rPr lang="pl-PL" sz="1600" b="1" dirty="0">
                <a:solidFill>
                  <a:srgbClr val="C00000"/>
                </a:solidFill>
              </a:rPr>
              <a:t>„EFSI” oraz „programy”, </a:t>
            </a:r>
            <a:r>
              <a:rPr lang="pl-PL" sz="1600" dirty="0"/>
              <a:t>a także wprowadzono zmianę nazwy Europejskiego Funduszu Społecznego na </a:t>
            </a:r>
            <a:r>
              <a:rPr lang="pl-PL" sz="1600" b="1" dirty="0">
                <a:solidFill>
                  <a:srgbClr val="C00000"/>
                </a:solidFill>
              </a:rPr>
              <a:t>Europejski Funduszu Społeczny Plus</a:t>
            </a:r>
            <a:r>
              <a:rPr lang="pl-PL" sz="1600" dirty="0"/>
              <a:t>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l-PL" sz="1600" dirty="0"/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1600" dirty="0"/>
              <a:t>Uchylenie przepisów </a:t>
            </a:r>
            <a:r>
              <a:rPr lang="pl-PL" sz="1600" b="1" dirty="0"/>
              <a:t>dotyczący zadań wykonywanych przez zarząd województwa </a:t>
            </a:r>
            <a:r>
              <a:rPr lang="pl-PL" sz="1600" dirty="0"/>
              <a:t>z uwagi na porządkujący charakter przepisu oraz jego czysto informacyjny walor. Tożsame regulacje wynikają bowiem wprost z ustaw wdrożeniowych</a:t>
            </a:r>
            <a:r>
              <a:rPr lang="pl-PL" sz="1600" dirty="0">
                <a:cs typeface="Calibri" panose="020F0502020204030204" pitchFamily="34" charset="0"/>
              </a:rPr>
              <a:t>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l-PL" sz="1600" dirty="0"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1600" dirty="0"/>
              <a:t>Wdrożenie </a:t>
            </a:r>
            <a:r>
              <a:rPr lang="pl-PL" sz="1600" b="1" dirty="0"/>
              <a:t>rozwiązań, które okazały się bardzo praktyczne </a:t>
            </a:r>
            <a:r>
              <a:rPr lang="pl-PL" sz="1600" dirty="0"/>
              <a:t>w trakcie trwania pandemii wywołanej przez SARS-CoV-2 w 2020 roku, czyli wprowadzenie nowego art. 4a w ustawie o RLKS umożliwiającego </a:t>
            </a:r>
            <a:r>
              <a:rPr lang="pl-PL" sz="1600" b="1" dirty="0">
                <a:solidFill>
                  <a:srgbClr val="C00000"/>
                </a:solidFill>
              </a:rPr>
              <a:t>wykorzystanie środków komunikacji elektronicznej</a:t>
            </a:r>
            <a:r>
              <a:rPr lang="pl-PL" sz="1600" dirty="0"/>
              <a:t> w pracach </a:t>
            </a:r>
            <a:r>
              <a:rPr lang="pl-PL" sz="1600" b="1" dirty="0"/>
              <a:t>Komisji </a:t>
            </a:r>
            <a:r>
              <a:rPr lang="pl-PL" sz="1600" dirty="0"/>
              <a:t>dokonującej wyboru LSR oraz </a:t>
            </a:r>
            <a:r>
              <a:rPr lang="pl-PL" sz="1600" b="1" dirty="0"/>
              <a:t>Rady LGD</a:t>
            </a:r>
            <a:r>
              <a:rPr lang="pl-PL" sz="1600" dirty="0"/>
              <a:t>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l-PL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1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84715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WSPARCIE PRZYGOTOWAWCZE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79088" y="1979741"/>
            <a:ext cx="10644915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1600" dirty="0">
                <a:cs typeface="Calibri" panose="020F0502020204030204" pitchFamily="34" charset="0"/>
              </a:rPr>
              <a:t>Mając na celu umożliwienie udzielenia wparcia na przygotowanie LSR na okres 2021-2027, </a:t>
            </a:r>
            <a:r>
              <a:rPr lang="pl-PL" sz="1600" b="1" dirty="0">
                <a:cs typeface="Calibri" panose="020F0502020204030204" pitchFamily="34" charset="0"/>
              </a:rPr>
              <a:t>wprowadzone zostanie zastrzeżenie, </a:t>
            </a:r>
            <a:r>
              <a:rPr lang="pl-PL" sz="1600" dirty="0">
                <a:cs typeface="Calibri" panose="020F0502020204030204" pitchFamily="34" charset="0"/>
              </a:rPr>
              <a:t>że </a:t>
            </a:r>
            <a:r>
              <a:rPr lang="pl-PL" sz="1600" b="1" dirty="0">
                <a:solidFill>
                  <a:srgbClr val="C00000"/>
                </a:solidFill>
                <a:cs typeface="Calibri" panose="020F0502020204030204" pitchFamily="34" charset="0"/>
              </a:rPr>
              <a:t>WSPARCIE PRZYGOTOWAWCZE może być udzielone KOLEJNY RAZ LUB W RAMACH INNEGO PROGRAMU</a:t>
            </a:r>
            <a:r>
              <a:rPr lang="pl-PL" sz="1600" dirty="0">
                <a:cs typeface="Calibri" panose="020F0502020204030204" pitchFamily="34" charset="0"/>
              </a:rPr>
              <a:t>, o ile zostanie udzielone nie wcześniej niż </a:t>
            </a:r>
            <a:r>
              <a:rPr lang="pl-PL" sz="1600" b="1" dirty="0">
                <a:cs typeface="Calibri" panose="020F0502020204030204" pitchFamily="34" charset="0"/>
              </a:rPr>
              <a:t>PO UPŁYWIE 3 LAT </a:t>
            </a:r>
            <a:r>
              <a:rPr lang="pl-PL" sz="1600" dirty="0">
                <a:cs typeface="Calibri" panose="020F0502020204030204" pitchFamily="34" charset="0"/>
              </a:rPr>
              <a:t>od dnia udzielenia tego wsparcia po raz ostatni.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l-PL" sz="1600" dirty="0"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1600" b="1" u="sng" dirty="0">
                <a:solidFill>
                  <a:srgbClr val="C00000"/>
                </a:solidFill>
                <a:cs typeface="Calibri" panose="020F0502020204030204" pitchFamily="34" charset="0"/>
              </a:rPr>
              <a:t>KONKURENCYJNOŚĆ</a:t>
            </a:r>
            <a:r>
              <a:rPr lang="pl-PL" sz="1600" dirty="0">
                <a:cs typeface="Calibri" panose="020F0502020204030204" pitchFamily="34" charset="0"/>
              </a:rPr>
              <a:t> - w związku z umożliwieniem </a:t>
            </a:r>
            <a:r>
              <a:rPr lang="pl-PL" sz="1600" b="1" dirty="0">
                <a:cs typeface="Calibri" panose="020F0502020204030204" pitchFamily="34" charset="0"/>
              </a:rPr>
              <a:t>NOWYM PODMIOTOM </a:t>
            </a:r>
            <a:r>
              <a:rPr lang="pl-PL" sz="1600" dirty="0">
                <a:cs typeface="Calibri" panose="020F0502020204030204" pitchFamily="34" charset="0"/>
              </a:rPr>
              <a:t>oraz </a:t>
            </a:r>
            <a:r>
              <a:rPr lang="pl-PL" sz="1600" b="1" dirty="0">
                <a:cs typeface="Calibri" panose="020F0502020204030204" pitchFamily="34" charset="0"/>
              </a:rPr>
              <a:t>LGD obecnie </a:t>
            </a:r>
            <a:r>
              <a:rPr lang="pl-PL" sz="1600" dirty="0">
                <a:cs typeface="Calibri" panose="020F0502020204030204" pitchFamily="34" charset="0"/>
              </a:rPr>
              <a:t>realizującym swoje LSR ubiegania się o wsparcie przygotowawcze, może dojść do sytuacji, w której na obszarze danej gminy będzie opracowywanych </a:t>
            </a:r>
            <a:r>
              <a:rPr lang="pl-PL" sz="1600" b="1" dirty="0">
                <a:cs typeface="Calibri" panose="020F0502020204030204" pitchFamily="34" charset="0"/>
              </a:rPr>
              <a:t>więcej niż jedna LSR. </a:t>
            </a:r>
            <a:r>
              <a:rPr lang="pl-PL" sz="1600" u="sng" dirty="0">
                <a:cs typeface="Calibri" panose="020F0502020204030204" pitchFamily="34" charset="0"/>
              </a:rPr>
              <a:t>Uchylona zostanie regulacja w zakresie ograniczenia do jednej LSR na obszarze danej gminy. </a:t>
            </a:r>
            <a:r>
              <a:rPr lang="pl-PL" sz="1600" dirty="0">
                <a:cs typeface="Calibri" panose="020F0502020204030204" pitchFamily="34" charset="0"/>
              </a:rPr>
              <a:t>Uwaga: finalnie, w konkursie na wybór LSR, </a:t>
            </a:r>
            <a:r>
              <a:rPr lang="pl-PL" sz="1600" b="1" dirty="0">
                <a:solidFill>
                  <a:srgbClr val="C00000"/>
                </a:solidFill>
                <a:cs typeface="Calibri" panose="020F0502020204030204" pitchFamily="34" charset="0"/>
              </a:rPr>
              <a:t>na danym obszarze będzie mogła być wybrana i realizowana tylko jedna LSR</a:t>
            </a:r>
            <a:r>
              <a:rPr lang="pl-PL" sz="1600" dirty="0">
                <a:solidFill>
                  <a:srgbClr val="C00000"/>
                </a:solidFill>
                <a:cs typeface="Calibri" panose="020F0502020204030204" pitchFamily="34" charset="0"/>
              </a:rPr>
              <a:t>. </a:t>
            </a:r>
            <a:endParaRPr lang="pl-PL" sz="1600" b="1" dirty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l-PL" sz="1600" b="1" dirty="0"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1600" b="1" dirty="0">
                <a:solidFill>
                  <a:srgbClr val="C00000"/>
                </a:solidFill>
                <a:ea typeface="Calibri" panose="020F0502020204030204" pitchFamily="34" charset="0"/>
              </a:rPr>
              <a:t>Szeroki zakres tematyczny wsparcia w ramach LSR</a:t>
            </a:r>
            <a:r>
              <a:rPr lang="pl-PL" sz="1600" dirty="0">
                <a:solidFill>
                  <a:prstClr val="black"/>
                </a:solidFill>
                <a:ea typeface="Calibri" panose="020F0502020204030204" pitchFamily="34" charset="0"/>
              </a:rPr>
              <a:t>, w tym m.in. premie na rozpoczęcie działalności gospodarczej dla odchodzących z rolnictwa i działalność okołorolniczą w małych gospodarstwach (szersza oferta dla gospodarstw rolnych – dla rolników i domowników), co pozwoli w sposób bardziej kompleksowy zaspokajać lokalne potrzeby. W Planie Strategicznym dla WPR możemy założyć, że część zakresu będzie obowiązkowa, np. wsparcie przedsiębiorczości.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l-PL" sz="1600" dirty="0"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l-PL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0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3980" y="-890604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1843131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WYBÓR LSR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9076" y="1840198"/>
            <a:ext cx="1170998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W celu zniwelowania ewentualnych negatywnych efektów opóźnienia w wydaniu rozporządzenia UE do WPR, </a:t>
            </a: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wybór LSR będzie przeprowadzony w okresie przejściowym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, tzn. w ramach wydłużonego PROW 2014-2020/22. </a:t>
            </a:r>
          </a:p>
          <a:p>
            <a:pPr lvl="1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Planuje się stosowanie </a:t>
            </a:r>
            <a:r>
              <a:rPr lang="pl-PL" sz="1600" b="1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ujednoliconych zasad oraz wspólny termin 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dla wszystkich zaangażowanych w RLKS funduszy, przy czym </a:t>
            </a: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Europejski Fundusz Morski, Rybacki i Akwakultury na lata 2021–2027 NIE UCZESTNICZY w tym procesie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.</a:t>
            </a:r>
          </a:p>
          <a:p>
            <a:pPr lvl="1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Obszar objęty LSR: </a:t>
            </a: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BEZ ZMIAN 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- jedna LSR będzie realizowana na obszarze wiejskim, zamieszkanym przez </a:t>
            </a:r>
            <a:r>
              <a:rPr lang="pl-PL" sz="1600" b="1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minimum 30 tys. </a:t>
            </a:r>
            <a:br>
              <a:rPr lang="pl-PL" sz="1600" b="1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</a:br>
            <a:r>
              <a:rPr lang="pl-PL" sz="1600" b="1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i maksimum 150 tys. mieszkańców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, obejmującym obszar </a:t>
            </a:r>
            <a:r>
              <a:rPr lang="pl-PL" sz="1600" b="1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co najmniej 2 gmin położonych na obszarze wiejskim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 (z wyłączeniem miast powyżej 20 tys. mieszkańców), wg stanu na dzień 31.12.2020 r. (dane GUS). Wprowadzony zostanie natomiast </a:t>
            </a: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WYJĄTEK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 </a:t>
            </a: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dla LSR wyłącznie miejskich finansowanych ze środków EFS+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, gdzie górny limit nie będzie obowiązywał.</a:t>
            </a:r>
          </a:p>
          <a:p>
            <a:pPr lvl="1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b="1" dirty="0">
                <a:solidFill>
                  <a:srgbClr val="C00000"/>
                </a:solidFill>
                <a:ea typeface="Calibri" panose="020F0502020204030204" pitchFamily="34" charset="0"/>
              </a:rPr>
              <a:t>KONKURENCYJNOŚĆ</a:t>
            </a:r>
            <a:r>
              <a:rPr lang="pl-PL" sz="1600" dirty="0">
                <a:ea typeface="Calibri" panose="020F0502020204030204" pitchFamily="34" charset="0"/>
              </a:rPr>
              <a:t> obszarów do samego końca procesu wyboru LSR, w tym nowy sposób rozstrzygnięcia dla LSR o takiej samej liczbie punktów lub w sytuacji wstąpienia co najmniej 2 LSR na tym samym obszarze. </a:t>
            </a:r>
            <a:endParaRPr lang="pl-PL" sz="1600" b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3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2312811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WYBÓR LSR cd.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47682" y="1575079"/>
            <a:ext cx="1195759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KOMISJE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 posiadać będą w swoim składzie odpowiednio:</a:t>
            </a:r>
          </a:p>
          <a:p>
            <a:pPr marL="895350" lvl="1" indent="-285750" algn="just">
              <a:buFont typeface="Calibri" panose="020F0502020204030204" pitchFamily="34" charset="0"/>
              <a:buChar char="−"/>
              <a:defRPr/>
            </a:pPr>
            <a:r>
              <a:rPr lang="pl-PL" sz="1600" b="1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przedstawicieli instytucji wdrażających 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z programów finansowanych z różnych funduszy, które mogą być wdrażane w ramach RLKS (</a:t>
            </a:r>
            <a:r>
              <a:rPr lang="pl-PL" sz="1600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bez przedstawiali ministrów właściwych z uwagi na nowe procedury odwoławcze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) oraz </a:t>
            </a:r>
          </a:p>
          <a:p>
            <a:pPr marL="895350" lvl="1" indent="-285750" algn="just">
              <a:buFont typeface="Calibri" panose="020F0502020204030204" pitchFamily="34" charset="0"/>
              <a:buChar char="−"/>
              <a:defRPr/>
            </a:pPr>
            <a:r>
              <a:rPr lang="pl-PL" sz="1600" b="1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ekspertów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 posiadających wiedzę i doświadczenie w zakresie podejścia LEADER/RLKS.</a:t>
            </a:r>
          </a:p>
          <a:p>
            <a:pPr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Praca komisji </a:t>
            </a: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DWUETAPOWA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: </a:t>
            </a:r>
          </a:p>
          <a:p>
            <a:pPr marL="895350" lvl="1" indent="-285750" algn="just">
              <a:buFont typeface="Calibri" panose="020F0502020204030204" pitchFamily="34" charset="0"/>
              <a:buChar char="−"/>
              <a:defRPr/>
            </a:pP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etap pierwszy to badanie spełnienia </a:t>
            </a: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WARUNKÓW DOSTĘPU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 (część z obecnych kryteriów wyboru stała się warunkami dostępu),</a:t>
            </a:r>
          </a:p>
          <a:p>
            <a:pPr marL="895350" lvl="1" indent="-285750" algn="just">
              <a:buFont typeface="Calibri" panose="020F0502020204030204" pitchFamily="34" charset="0"/>
              <a:buChar char="−"/>
              <a:defRPr/>
            </a:pP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etap drugi to ocena spełnienia </a:t>
            </a: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KRYTERIÓW WYBORU LSR</a:t>
            </a:r>
            <a:r>
              <a:rPr lang="pl-PL" sz="1600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 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oraz </a:t>
            </a: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WERYFIKACJA OBSZAROWA 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czyli sprawdzenie </a:t>
            </a:r>
            <a:r>
              <a:rPr lang="pl-PL" sz="1600" b="1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czy obszar gmin objętych LSR nie jest objęty obszarem LSR innych LGD, których LSR została wybrana po 1 stycznia 2021 r. (czyli w nowym konkursie)</a:t>
            </a:r>
          </a:p>
          <a:p>
            <a:pPr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b="1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Nowe </a:t>
            </a:r>
            <a:r>
              <a:rPr lang="pl-PL" sz="1600" b="1" u="sng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PROCEDURY ODWOŁAWCZE 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- w zależności od etapu wyboru LSR będzie możliwość złożenia:</a:t>
            </a:r>
          </a:p>
          <a:p>
            <a:pPr marL="895350" lvl="1" indent="-285750" algn="just">
              <a:buFont typeface="Calibri" panose="020F0502020204030204" pitchFamily="34" charset="0"/>
              <a:buChar char="−"/>
              <a:defRPr/>
            </a:pPr>
            <a:r>
              <a:rPr lang="pl-PL" sz="1600" b="1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sprzeciwu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 </a:t>
            </a:r>
            <a:r>
              <a:rPr lang="pl-PL" sz="1600" b="1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do komisji 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od oceny spełnienia warunków dostępu (autokontrola), zawierający: 1) oznaczenie instytucji właściwej do rozpatrzenia sprzeciwu, 2) oznaczenie LGD, 3) </a:t>
            </a:r>
            <a:r>
              <a:rPr lang="pl-PL" sz="1600" b="1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wskazanie warunków dostępu, z których oceną LGD się nie zgadza wraz z uzasadnieniem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 oraz 4) podpis/y </a:t>
            </a:r>
            <a:r>
              <a:rPr lang="pl-PL" sz="1600" kern="0" dirty="0">
                <a:solidFill>
                  <a:schemeClr val="accent1">
                    <a:lumMod val="7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(nowy art. 10 ust. 5a); </a:t>
            </a:r>
          </a:p>
          <a:p>
            <a:pPr marL="895350" lvl="1" indent="-285750" algn="just">
              <a:buFont typeface="Calibri" panose="020F0502020204030204" pitchFamily="34" charset="0"/>
              <a:buChar char="−"/>
              <a:defRPr/>
            </a:pPr>
            <a:r>
              <a:rPr lang="pl-PL" sz="1600" b="1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odwołania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 </a:t>
            </a:r>
            <a:r>
              <a:rPr lang="pl-PL" sz="1600" b="1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do właściwej IZ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 od oceny LSR w zakresie kryteriów wyboru (właściwość IZ określa się zgodnie z planowanym w LSR funduszem, którego dotyczą kryteria od których oceny wnioskodawca odwołuje się, zawierającego: 1) oznaczenie IZ właściwej do rozpatrzenia odwołania, 2) oznaczenie LGD, 3) </a:t>
            </a:r>
            <a:r>
              <a:rPr lang="pl-PL" sz="1600" b="1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wskazanie kryteriów wyboru LSR, z których oceną LGD się nie zgadza wraz z uzasadnieniem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 oraz 4) podpis/y </a:t>
            </a:r>
            <a:r>
              <a:rPr lang="pl-PL" sz="1600" kern="0" dirty="0">
                <a:solidFill>
                  <a:schemeClr val="accent1">
                    <a:lumMod val="7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(nowy art. 11 ust. 6a). </a:t>
            </a: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DLA EFRROW ODWOŁANIE DO MRIRW</a:t>
            </a:r>
            <a:r>
              <a:rPr lang="pl-PL" sz="1600" b="1" kern="0" dirty="0">
                <a:solidFill>
                  <a:prstClr val="black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,</a:t>
            </a: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A </a:t>
            </a: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JEGO ROZSTRZYGNIĘCIE JEST DLA KOMISJI WIĄŻĄCE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. </a:t>
            </a:r>
          </a:p>
          <a:p>
            <a:pPr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Na każdym etapie możliwość wniesienia </a:t>
            </a: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SKARGI DO SĄDU ADMINISTRACYJNEGO</a:t>
            </a:r>
            <a:r>
              <a:rPr lang="pl-PL" sz="1600" b="1" kern="0" dirty="0">
                <a:solidFill>
                  <a:srgbClr val="212121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3966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3093474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WARUNKI DOSTĘPU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34349829"/>
              </p:ext>
            </p:extLst>
          </p:nvPr>
        </p:nvGraphicFramePr>
        <p:xfrm>
          <a:off x="657068" y="1575079"/>
          <a:ext cx="11148851" cy="5069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523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3652921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PRAWO DO SPRZECIWU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470912820"/>
              </p:ext>
            </p:extLst>
          </p:nvPr>
        </p:nvGraphicFramePr>
        <p:xfrm>
          <a:off x="466582" y="1213305"/>
          <a:ext cx="11477670" cy="463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Prostokąt 3"/>
          <p:cNvSpPr/>
          <p:nvPr/>
        </p:nvSpPr>
        <p:spPr>
          <a:xfrm>
            <a:off x="265267" y="5810809"/>
            <a:ext cx="11579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85750" algn="just">
              <a:spcBef>
                <a:spcPts val="2400"/>
              </a:spcBef>
              <a:buFont typeface="Wingdings" panose="05000000000000000000" pitchFamily="2" charset="2"/>
              <a:buChar char="q"/>
              <a:defRPr/>
            </a:pPr>
            <a:r>
              <a:rPr lang="pl-PL" dirty="0"/>
              <a:t>Wniesienie </a:t>
            </a:r>
            <a:r>
              <a:rPr lang="pl-PL" b="1" dirty="0">
                <a:solidFill>
                  <a:srgbClr val="C00000"/>
                </a:solidFill>
              </a:rPr>
              <a:t>SPRZECIWU</a:t>
            </a:r>
            <a:r>
              <a:rPr lang="pl-PL" dirty="0"/>
              <a:t> nie wstrzymuje oceny pod względem spełnienia kryteriów wyboru LSR pozostałych LSR </a:t>
            </a:r>
            <a:br>
              <a:rPr lang="pl-PL" dirty="0"/>
            </a:br>
            <a:r>
              <a:rPr lang="pl-PL" dirty="0"/>
              <a:t>i weryfikacji obszarowej.</a:t>
            </a:r>
            <a:endParaRPr lang="pl-PL" sz="1600" kern="0" dirty="0">
              <a:solidFill>
                <a:srgbClr val="212121"/>
              </a:solidFill>
              <a:ea typeface="Lato Light" panose="020F0502020204030203" pitchFamily="34" charset="0"/>
              <a:cs typeface="Lato Light" panose="020F050202020403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360011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2557</Words>
  <Application>Microsoft Office PowerPoint</Application>
  <PresentationFormat>Panoramiczny</PresentationFormat>
  <Paragraphs>294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Light</vt:lpstr>
      <vt:lpstr>Helvetica Neue</vt:lpstr>
      <vt:lpstr>Lato Black</vt:lpstr>
      <vt:lpstr>Lato Bold</vt:lpstr>
      <vt:lpstr>Lato Light</vt:lpstr>
      <vt:lpstr>Lato Medium</vt:lpstr>
      <vt:lpstr>Lato Regular</vt:lpstr>
      <vt:lpstr>Segoe UI</vt:lpstr>
      <vt:lpstr>Symbol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Rolnictwa i Rozwoju Wsi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Stępień Jakub</dc:creator>
  <cp:lastModifiedBy>Agata</cp:lastModifiedBy>
  <cp:revision>151</cp:revision>
  <dcterms:created xsi:type="dcterms:W3CDTF">2021-02-25T09:50:32Z</dcterms:created>
  <dcterms:modified xsi:type="dcterms:W3CDTF">2021-07-02T12:13:00Z</dcterms:modified>
</cp:coreProperties>
</file>