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8" autoAdjust="0"/>
  </p:normalViewPr>
  <p:slideViewPr>
    <p:cSldViewPr snapToGrid="0">
      <p:cViewPr>
        <p:scale>
          <a:sx n="78" d="100"/>
          <a:sy n="78" d="100"/>
        </p:scale>
        <p:origin x="-9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936C4F-F13E-4D3E-BB77-3E9D21B84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042B02D-C39C-4DFA-979A-72A83E38F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091515F-023D-4ADD-9FF4-36A68C4E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0361CCC-59EC-44EE-81D6-D207DFE6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1F5530B-4C01-4BE6-A375-327917D8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2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10A869-C21E-494F-929B-CAADE781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7C35967-C0C7-4222-84A9-E851B175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9E18D60-FCEF-417D-AB44-06C253A5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C02163A-5974-4174-91B7-42646D95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46D97C-747F-4780-A5FB-70E3CBA2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6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D0E0D32-4A3E-4B73-8C5A-0C10ED674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176A456-FAA9-41F1-9922-47B7AEBBD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8E65BA0-55F4-4D46-8F3D-59290A0A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13D128-9D84-4CC2-A354-2E570F83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34E0BCF-F5C0-4E4F-AA85-00B61717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56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23FD1C-D836-41B4-8B7D-79D0418F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644547-A0ED-4EDE-8D9B-43B033F8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3DA4E60-08F6-4B5C-8F06-0D4595EA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AD1988-C952-4E32-95D1-2653821F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509629A-15ED-4A12-B894-62DCD7D4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40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B55D43-54FD-4FD8-B537-0157B88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E52D55C-DBA2-4A84-952A-8E11C1FB8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0537836-42DE-4E69-B78E-6F0A65BF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9F6D065-1F8A-424B-96EF-B4381EAF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0756F95-B84E-4FF9-A0EC-19E04108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3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DF3886-9116-4F1C-A724-7523D152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9EF607-CB4A-462B-AEDE-D9603738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2F67B2A-E76B-402D-A244-A886C7A4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7BB5701-BD6F-4CDD-872B-7E1165E5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5F187F9-463B-4120-9BEE-AD38A92D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27BF582-C4AF-49D5-99F8-7D4E976D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75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B4EB14-E5DB-42B2-866B-D58C4F04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F873344-D2D6-4C19-B520-1EFABF77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9FA6C14-AE9B-4580-8871-9EF8A1D3C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FE45DEB-6240-412B-9D04-C9FF63200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4E2F84A7-FC93-4305-8F88-CB0A284C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DDF8940B-9CDC-406D-982A-8B0F521A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C94FC88-B863-41A8-9E7B-13A8563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01C61EE-7DC0-471F-B9AE-88CD7432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54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73A4EE-AF14-434C-875F-674488DF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E1EC0A3-C5B5-41F4-BCB8-48EA44A2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FB908E6-ACD0-409C-AB00-A6A76B4D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E64A35E-7A5E-451B-80D6-B9A0C185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23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F666B76-7342-432C-80D2-D9D5931F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03B4099-6E38-4008-BAD0-70CA1C1E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8FF2670-48F2-4F3F-9798-1B3E50B7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55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3A38FB-E6C4-479C-9928-E0C1BB86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B92D4D-5D7D-467F-A02A-F3317980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548F4B7-6B79-49A8-9A06-984FB68F4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E766F15-277F-4391-98FC-EC93F7BB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2A15C51-4D60-46C8-A957-78BB5746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76CCCDC-F810-4CDB-8465-BE240DA9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36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D808CC-D02E-4EDC-8E55-6C2C106A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BEC17D3B-0205-4859-A4E4-84563BBE6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8CBBE73-297E-400D-8EA0-7D12F2DFE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C86C748-595B-40AD-A55E-A7C51ECF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155FF81-6886-4743-B7DE-409F8A55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D6EEB32-EBCF-4A6E-986B-18C796B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07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45B7D3D-3918-4B9E-95D2-7C2FF5CE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F3EFECC-D4D8-49F5-A891-96053DBD6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281ED31-7068-4B99-B40B-E224D21E4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B25B-9C1E-4737-A464-45A59C6AAF03}" type="datetimeFigureOut">
              <a:rPr lang="pl-PL" smtClean="0"/>
              <a:t>2018-02-05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B7FF3CD-1E5E-4870-A351-CABD2B609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A7DA8FD-9160-4EA9-9A31-45B25606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ACA-A314-4E8D-B85F-4534C257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C1D3298-A376-4540-BAD6-3DC290EB2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267" y="1273111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8342FAB-812B-4D55-A9AA-92596D023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04B3DC-863F-400C-9714-94248E35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Cele Focus </a:t>
            </a:r>
            <a:r>
              <a:rPr lang="pl-PL" dirty="0" err="1"/>
              <a:t>Groups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05293C-1F4F-480F-B94B-C8C68C43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1825625"/>
            <a:ext cx="11046541" cy="4351338"/>
          </a:xfrm>
        </p:spPr>
        <p:txBody>
          <a:bodyPr>
            <a:normAutofit/>
          </a:bodyPr>
          <a:lstStyle/>
          <a:p>
            <a:r>
              <a:rPr lang="pl-PL" dirty="0">
                <a:latin typeface="+mj-lt"/>
              </a:rPr>
              <a:t>Inwentaryzacja </a:t>
            </a:r>
            <a:r>
              <a:rPr lang="pl-PL" b="1" dirty="0">
                <a:latin typeface="+mj-lt"/>
              </a:rPr>
              <a:t>najnowszego stanu wiedzy </a:t>
            </a:r>
            <a:r>
              <a:rPr lang="pl-PL" dirty="0">
                <a:latin typeface="+mj-lt"/>
              </a:rPr>
              <a:t>w zakresie działalności grupy fokusowej EIP-AGRI w zakresie występujących problemów i możliwości ich rozwiązania;</a:t>
            </a:r>
          </a:p>
          <a:p>
            <a:r>
              <a:rPr lang="pl-PL" dirty="0">
                <a:latin typeface="+mj-lt"/>
              </a:rPr>
              <a:t>Inwentaryzacja </a:t>
            </a:r>
            <a:r>
              <a:rPr lang="pl-PL" b="1" dirty="0">
                <a:latin typeface="+mj-lt"/>
              </a:rPr>
              <a:t>najnowszych badań </a:t>
            </a:r>
            <a:r>
              <a:rPr lang="pl-PL" dirty="0">
                <a:latin typeface="+mj-lt"/>
              </a:rPr>
              <a:t>w danej dziedzinie, z uwzględnieniem możliwych rozwiązań zidentyfikowanych problemów;</a:t>
            </a:r>
          </a:p>
          <a:p>
            <a:r>
              <a:rPr lang="pl-PL" dirty="0">
                <a:latin typeface="+mj-lt"/>
              </a:rPr>
              <a:t>Identyfikacja </a:t>
            </a:r>
            <a:r>
              <a:rPr lang="pl-PL" b="1" dirty="0">
                <a:latin typeface="+mj-lt"/>
              </a:rPr>
              <a:t>potrzeb z praktyki </a:t>
            </a:r>
            <a:r>
              <a:rPr lang="pl-PL" dirty="0">
                <a:latin typeface="+mj-lt"/>
              </a:rPr>
              <a:t>i możliwych kierunków dalszych badań;</a:t>
            </a:r>
          </a:p>
          <a:p>
            <a:r>
              <a:rPr lang="pl-PL" dirty="0">
                <a:latin typeface="+mj-lt"/>
              </a:rPr>
              <a:t>Określenie </a:t>
            </a:r>
            <a:r>
              <a:rPr lang="pl-PL" b="1" dirty="0">
                <a:latin typeface="+mj-lt"/>
              </a:rPr>
              <a:t>priorytetów dla działań innowacyjnych </a:t>
            </a:r>
            <a:r>
              <a:rPr lang="pl-PL" dirty="0">
                <a:latin typeface="+mj-lt"/>
              </a:rPr>
              <a:t>- wsparcie tworzenia nowych Grup Operacyjnych lub innych projektów w celu testowania rozwiązań i możliwości, w tym sposobów rozpowszechniania zgromadzonej wiedzy praktycznej.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7117CC1-048A-44B8-9BD3-828DB0B40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770"/>
            <a:ext cx="984893" cy="13255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7CA9B5A-8BA2-468A-8511-87BA4AEA3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CDEB8B-F636-44FC-8369-E13CAD03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A3029B8-7590-40BA-8E10-017F6F936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376"/>
            <a:ext cx="5986287" cy="8466751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03EF15E-4FF6-4451-9890-E2A3AA833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35" y="979728"/>
            <a:ext cx="3281430" cy="44164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9B37536-5DCD-413E-AF3F-BB14125FB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1A71B7-F206-42E1-9F3B-135F618C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35BD75A-9297-45B0-88F3-927835F5F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0" y="365125"/>
            <a:ext cx="3442561" cy="3408135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CB43D08-5F18-4EA3-943A-D4036D66A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0" y="3951442"/>
            <a:ext cx="3848248" cy="25673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18B7432-82C3-4320-BC19-C90C5DA99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39" y="515861"/>
            <a:ext cx="5178914" cy="29131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80E973D3-E62D-4927-96B6-AD1FBDF28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33" y="3782068"/>
            <a:ext cx="4193584" cy="283066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CB1281F5-E2DF-47BA-AB5D-E17690A34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45" y="2404451"/>
            <a:ext cx="2103188" cy="28306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2B6F965-8746-45F9-9BD3-BB066B60B8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3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04B3DC-863F-400C-9714-94248E35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Focus </a:t>
            </a:r>
            <a:r>
              <a:rPr lang="pl-PL" dirty="0" err="1"/>
              <a:t>Groups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05293C-1F4F-480F-B94B-C8C68C43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b="1" dirty="0">
                <a:latin typeface="+mj-lt"/>
              </a:rPr>
              <a:t>Woda i rolnictwo: strategie adaptacyjne na poziomie gospodarstwa </a:t>
            </a:r>
            <a:r>
              <a:rPr lang="pl-PL" dirty="0">
                <a:latin typeface="+mj-lt"/>
              </a:rPr>
              <a:t>– 2016/2017</a:t>
            </a:r>
            <a:br>
              <a:rPr lang="pl-PL" dirty="0">
                <a:latin typeface="+mj-lt"/>
              </a:rPr>
            </a:br>
            <a:r>
              <a:rPr lang="pl-PL" sz="2000" dirty="0">
                <a:latin typeface="+mj-lt"/>
              </a:rPr>
              <a:t>(Marek </a:t>
            </a:r>
            <a:r>
              <a:rPr lang="pl-PL" sz="2000" dirty="0" err="1">
                <a:latin typeface="+mj-lt"/>
              </a:rPr>
              <a:t>Krysztoforski</a:t>
            </a:r>
            <a:r>
              <a:rPr lang="pl-PL" sz="2000" dirty="0">
                <a:latin typeface="+mj-lt"/>
              </a:rPr>
              <a:t>, CDR Radom)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2.</a:t>
            </a:r>
            <a:r>
              <a:rPr lang="pl-PL" dirty="0">
                <a:latin typeface="+mj-lt"/>
              </a:rPr>
              <a:t>  </a:t>
            </a:r>
            <a:r>
              <a:rPr lang="pl-PL" b="1" dirty="0">
                <a:latin typeface="+mj-lt"/>
              </a:rPr>
              <a:t>Redukcja emisji gazów cieplarnianych z sektora rolnego </a:t>
            </a:r>
            <a:r>
              <a:rPr lang="pl-PL" dirty="0">
                <a:latin typeface="+mj-lt"/>
              </a:rPr>
              <a:t>– 2016/2017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 </a:t>
            </a:r>
            <a:r>
              <a:rPr lang="pl-PL" sz="2000" dirty="0">
                <a:latin typeface="+mj-lt"/>
              </a:rPr>
              <a:t>(Mateusz Sękowski, CDR Radom)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3.</a:t>
            </a:r>
            <a:r>
              <a:rPr lang="pl-PL" dirty="0">
                <a:latin typeface="+mj-lt"/>
              </a:rPr>
              <a:t>  </a:t>
            </a:r>
            <a:r>
              <a:rPr lang="pl-PL" b="1" dirty="0">
                <a:latin typeface="+mj-lt"/>
              </a:rPr>
              <a:t>Praktyki rolnicze służące gromadzeniu węgla w glebie </a:t>
            </a:r>
            <a:r>
              <a:rPr lang="pl-PL" dirty="0">
                <a:latin typeface="+mj-lt"/>
              </a:rPr>
              <a:t>– 2018/2019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  </a:t>
            </a:r>
            <a:r>
              <a:rPr lang="pl-PL" sz="2000" dirty="0">
                <a:latin typeface="+mj-lt"/>
              </a:rPr>
              <a:t>(Mateusz Sękowski, CDR Radom)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7117CC1-048A-44B8-9BD3-828DB0B40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5" y="4439265"/>
            <a:ext cx="1690202" cy="227483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7CA9B5A-8BA2-468A-8511-87BA4AEA3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1E288-417F-4ECB-9863-C5654CAA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128" y="2103437"/>
            <a:ext cx="10515600" cy="1325563"/>
          </a:xfrm>
        </p:spPr>
        <p:txBody>
          <a:bodyPr/>
          <a:lstStyle/>
          <a:p>
            <a:pPr algn="ctr"/>
            <a:r>
              <a:rPr lang="pl-PL" dirty="0" err="1"/>
              <a:t>Starting</a:t>
            </a:r>
            <a:r>
              <a:rPr lang="pl-PL" dirty="0"/>
              <a:t> </a:t>
            </a:r>
            <a:r>
              <a:rPr lang="pl-PL" dirty="0" err="1"/>
              <a:t>paper</a:t>
            </a: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3D9F392E-0387-4F25-931A-DB2CE685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1" y="444028"/>
            <a:ext cx="4920889" cy="596994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F0C4A33-0AF6-4B01-86DB-9CE0D9AB1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1E288-417F-4ECB-9863-C5654CAA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783" y="1501205"/>
            <a:ext cx="10515600" cy="1325563"/>
          </a:xfrm>
        </p:spPr>
        <p:txBody>
          <a:bodyPr/>
          <a:lstStyle/>
          <a:p>
            <a:pPr algn="ctr"/>
            <a:r>
              <a:rPr lang="pl-PL" dirty="0" err="1"/>
              <a:t>Factsheets</a:t>
            </a:r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xmlns="" id="{B74E33A5-2AF8-415C-864F-46D006BDB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5" y="121916"/>
            <a:ext cx="4161237" cy="6382123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5BA41D2-7890-46A1-872D-248D98F77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1E288-417F-4ECB-9863-C5654CAA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Final</a:t>
            </a:r>
            <a:r>
              <a:rPr lang="pl-PL" dirty="0"/>
              <a:t> report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48DEACEE-4A61-446D-B0BE-F7A872BAB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5" y="1199692"/>
            <a:ext cx="4114775" cy="4815039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0E5E9E4-D2B4-430C-B529-EFACD4EFC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15" y="1257544"/>
            <a:ext cx="5799885" cy="51165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213E728-903E-4A8C-B19F-2658F639D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1E288-417F-4ECB-9863-C5654CAA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993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Działania </a:t>
            </a:r>
            <a:r>
              <a:rPr lang="pl-PL" dirty="0" err="1"/>
              <a:t>rozpowszechnieniowe</a:t>
            </a: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5BA41D2-7890-46A1-872D-248D98F77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66" y="299993"/>
            <a:ext cx="1063221" cy="973118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639F4F84-0A0F-4CB1-B00B-20AE5DE3C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8" y="1404714"/>
            <a:ext cx="5633884" cy="5293781"/>
          </a:xfrm>
        </p:spPr>
      </p:pic>
    </p:spTree>
    <p:extLst>
      <p:ext uri="{BB962C8B-B14F-4D97-AF65-F5344CB8AC3E}">
        <p14:creationId xmlns:p14="http://schemas.microsoft.com/office/powerpoint/2010/main" val="4113053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95</Words>
  <Application>Microsoft Office PowerPoint</Application>
  <PresentationFormat>Niestandardowy</PresentationFormat>
  <Paragraphs>13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Cele Focus Groups</vt:lpstr>
      <vt:lpstr>Prezentacja programu PowerPoint</vt:lpstr>
      <vt:lpstr>Prezentacja programu PowerPoint</vt:lpstr>
      <vt:lpstr>Focus Groups</vt:lpstr>
      <vt:lpstr>Starting paper</vt:lpstr>
      <vt:lpstr>Factsheets</vt:lpstr>
      <vt:lpstr>Final report</vt:lpstr>
      <vt:lpstr>Działania rozpowszechnieniowe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m_sekowski</dc:creator>
  <cp:lastModifiedBy>m_krysztoforski</cp:lastModifiedBy>
  <cp:revision>10</cp:revision>
  <dcterms:created xsi:type="dcterms:W3CDTF">2018-02-01T10:44:19Z</dcterms:created>
  <dcterms:modified xsi:type="dcterms:W3CDTF">2018-02-05T11:51:42Z</dcterms:modified>
</cp:coreProperties>
</file>