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37" r:id="rId3"/>
    <p:sldId id="258" r:id="rId4"/>
    <p:sldId id="259" r:id="rId5"/>
    <p:sldId id="260" r:id="rId6"/>
    <p:sldId id="347" r:id="rId7"/>
    <p:sldId id="340" r:id="rId8"/>
    <p:sldId id="345" r:id="rId9"/>
    <p:sldId id="348" r:id="rId10"/>
    <p:sldId id="349" r:id="rId11"/>
    <p:sldId id="350" r:id="rId12"/>
    <p:sldId id="351" r:id="rId13"/>
    <p:sldId id="261" r:id="rId14"/>
    <p:sldId id="352" r:id="rId15"/>
    <p:sldId id="262" r:id="rId16"/>
    <p:sldId id="263" r:id="rId17"/>
    <p:sldId id="307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eip/agriculture/en/focus-groups" TargetMode="External"/><Relationship Id="rId1" Type="http://schemas.openxmlformats.org/officeDocument/2006/relationships/hyperlink" Target="https://ec.europa.eu/eip/agriculture/en" TargetMode="External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eip/agriculture/en/focus-groups" TargetMode="External"/><Relationship Id="rId1" Type="http://schemas.openxmlformats.org/officeDocument/2006/relationships/hyperlink" Target="https://ec.europa.eu/eip/agriculture/e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26E370-723A-4762-85C1-EC7F1E8CCCE2}" type="doc">
      <dgm:prSet loTypeId="urn:microsoft.com/office/officeart/2005/8/layout/chevron2" loCatId="list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78783C36-B33E-41A8-9EFC-DEE79EC0CDA6}">
      <dgm:prSet phldrT="[Tekst]"/>
      <dgm:spPr/>
      <dgm:t>
        <a:bodyPr/>
        <a:lstStyle/>
        <a:p>
          <a:r>
            <a:rPr lang="pl-PL" dirty="0"/>
            <a:t>Grupy Fokusowe</a:t>
          </a:r>
        </a:p>
      </dgm:t>
    </dgm:pt>
    <dgm:pt modelId="{931F6E39-862D-47A2-8757-E8A60B968C70}" type="parTrans" cxnId="{DF8ED997-E220-45D5-9E24-AD631F1851EF}">
      <dgm:prSet/>
      <dgm:spPr/>
      <dgm:t>
        <a:bodyPr/>
        <a:lstStyle/>
        <a:p>
          <a:endParaRPr lang="pl-PL"/>
        </a:p>
      </dgm:t>
    </dgm:pt>
    <dgm:pt modelId="{ACA150EA-038A-479E-9FC9-A9715F2B1966}" type="sibTrans" cxnId="{DF8ED997-E220-45D5-9E24-AD631F1851EF}">
      <dgm:prSet/>
      <dgm:spPr/>
      <dgm:t>
        <a:bodyPr/>
        <a:lstStyle/>
        <a:p>
          <a:endParaRPr lang="pl-PL"/>
        </a:p>
      </dgm:t>
    </dgm:pt>
    <dgm:pt modelId="{5EFAA506-D774-416F-A211-05A093C215A7}">
      <dgm:prSet phldrT="[Tekst]"/>
      <dgm:spPr/>
      <dgm:t>
        <a:bodyPr/>
        <a:lstStyle/>
        <a:p>
          <a:r>
            <a:rPr lang="pl-PL" dirty="0"/>
            <a:t>Specyficzny temat</a:t>
          </a:r>
        </a:p>
      </dgm:t>
    </dgm:pt>
    <dgm:pt modelId="{CF23BBF0-1C87-4229-AFE5-7F7618F437E2}" type="parTrans" cxnId="{D1356909-4BE1-4EE3-8743-A34CB9EE1BED}">
      <dgm:prSet/>
      <dgm:spPr/>
      <dgm:t>
        <a:bodyPr/>
        <a:lstStyle/>
        <a:p>
          <a:endParaRPr lang="pl-PL"/>
        </a:p>
      </dgm:t>
    </dgm:pt>
    <dgm:pt modelId="{0E598956-CD1E-488A-BF7F-1A4D870B85DF}" type="sibTrans" cxnId="{D1356909-4BE1-4EE3-8743-A34CB9EE1BED}">
      <dgm:prSet/>
      <dgm:spPr/>
      <dgm:t>
        <a:bodyPr/>
        <a:lstStyle/>
        <a:p>
          <a:endParaRPr lang="pl-PL"/>
        </a:p>
      </dgm:t>
    </dgm:pt>
    <dgm:pt modelId="{9598FCA9-8913-48D8-A759-A509FB477803}">
      <dgm:prSet phldrT="[Tekst]"/>
      <dgm:spPr/>
      <dgm:t>
        <a:bodyPr/>
        <a:lstStyle/>
        <a:p>
          <a:r>
            <a:rPr lang="pl-PL" dirty="0"/>
            <a:t>5 Grup Fokusowych rocznie</a:t>
          </a:r>
        </a:p>
      </dgm:t>
    </dgm:pt>
    <dgm:pt modelId="{DE968D02-5426-4C70-9CB9-3887B841C90A}" type="parTrans" cxnId="{FBB8D3B7-CB03-445E-B830-80D4C395FC3D}">
      <dgm:prSet/>
      <dgm:spPr/>
      <dgm:t>
        <a:bodyPr/>
        <a:lstStyle/>
        <a:p>
          <a:endParaRPr lang="pl-PL"/>
        </a:p>
      </dgm:t>
    </dgm:pt>
    <dgm:pt modelId="{3CBFCDBC-A7C0-42D8-87DE-4A4A16E44590}" type="sibTrans" cxnId="{FBB8D3B7-CB03-445E-B830-80D4C395FC3D}">
      <dgm:prSet/>
      <dgm:spPr/>
      <dgm:t>
        <a:bodyPr/>
        <a:lstStyle/>
        <a:p>
          <a:endParaRPr lang="pl-PL"/>
        </a:p>
      </dgm:t>
    </dgm:pt>
    <dgm:pt modelId="{CEA5A4CA-BC70-40EF-A4DD-B2DE29AB0BFC}">
      <dgm:prSet phldrT="[Tekst]"/>
      <dgm:spPr/>
      <dgm:t>
        <a:bodyPr/>
        <a:lstStyle/>
        <a:p>
          <a:r>
            <a:rPr lang="pl-PL" dirty="0"/>
            <a:t>Warsztaty</a:t>
          </a:r>
        </a:p>
      </dgm:t>
    </dgm:pt>
    <dgm:pt modelId="{345800A1-215C-426A-8D19-A9F2909DE0E5}" type="parTrans" cxnId="{A3C7B3CF-49E5-4E36-A044-2387C5586A40}">
      <dgm:prSet/>
      <dgm:spPr/>
      <dgm:t>
        <a:bodyPr/>
        <a:lstStyle/>
        <a:p>
          <a:endParaRPr lang="pl-PL"/>
        </a:p>
      </dgm:t>
    </dgm:pt>
    <dgm:pt modelId="{4CE87B28-D634-4E8A-B597-47B66B5DCB51}" type="sibTrans" cxnId="{A3C7B3CF-49E5-4E36-A044-2387C5586A40}">
      <dgm:prSet/>
      <dgm:spPr/>
      <dgm:t>
        <a:bodyPr/>
        <a:lstStyle/>
        <a:p>
          <a:endParaRPr lang="pl-PL"/>
        </a:p>
      </dgm:t>
    </dgm:pt>
    <dgm:pt modelId="{41F2C706-7E60-4873-95C0-5FB54A01ADAC}">
      <dgm:prSet phldrT="[Tekst]"/>
      <dgm:spPr/>
      <dgm:t>
        <a:bodyPr/>
        <a:lstStyle/>
        <a:p>
          <a:r>
            <a:rPr lang="pl-PL" dirty="0"/>
            <a:t>Wymiana doświadczeń</a:t>
          </a:r>
        </a:p>
      </dgm:t>
    </dgm:pt>
    <dgm:pt modelId="{2480AE3E-0129-40F9-999A-2C1567B7C4E0}" type="parTrans" cxnId="{43AB3F0D-E577-4D3B-AFC5-DAAF2BEF699A}">
      <dgm:prSet/>
      <dgm:spPr/>
      <dgm:t>
        <a:bodyPr/>
        <a:lstStyle/>
        <a:p>
          <a:endParaRPr lang="pl-PL"/>
        </a:p>
      </dgm:t>
    </dgm:pt>
    <dgm:pt modelId="{945A2860-9286-4C3C-9D02-7D9C23916298}" type="sibTrans" cxnId="{43AB3F0D-E577-4D3B-AFC5-DAAF2BEF699A}">
      <dgm:prSet/>
      <dgm:spPr/>
      <dgm:t>
        <a:bodyPr/>
        <a:lstStyle/>
        <a:p>
          <a:endParaRPr lang="pl-PL"/>
        </a:p>
      </dgm:t>
    </dgm:pt>
    <dgm:pt modelId="{EA4AF6FD-AE8B-40F9-8755-1E03699EFAB1}">
      <dgm:prSet phldrT="[Tekst]"/>
      <dgm:spPr/>
      <dgm:t>
        <a:bodyPr/>
        <a:lstStyle/>
        <a:p>
          <a:r>
            <a:rPr lang="pl-PL" dirty="0"/>
            <a:t>80 uczestników</a:t>
          </a:r>
        </a:p>
      </dgm:t>
    </dgm:pt>
    <dgm:pt modelId="{E640A8C3-E7CD-49C3-85CF-903275F41648}" type="parTrans" cxnId="{D69AFB1F-F639-432A-82C8-A69465E50D20}">
      <dgm:prSet/>
      <dgm:spPr/>
      <dgm:t>
        <a:bodyPr/>
        <a:lstStyle/>
        <a:p>
          <a:endParaRPr lang="pl-PL"/>
        </a:p>
      </dgm:t>
    </dgm:pt>
    <dgm:pt modelId="{2345CD78-8383-4C4F-9740-A91AD93F1D6E}" type="sibTrans" cxnId="{D69AFB1F-F639-432A-82C8-A69465E50D20}">
      <dgm:prSet/>
      <dgm:spPr/>
      <dgm:t>
        <a:bodyPr/>
        <a:lstStyle/>
        <a:p>
          <a:endParaRPr lang="pl-PL"/>
        </a:p>
      </dgm:t>
    </dgm:pt>
    <dgm:pt modelId="{7164408C-2557-4784-918F-98A366A7C493}">
      <dgm:prSet phldrT="[Tekst]"/>
      <dgm:spPr/>
      <dgm:t>
        <a:bodyPr/>
        <a:lstStyle/>
        <a:p>
          <a:r>
            <a:rPr lang="pl-PL" dirty="0"/>
            <a:t>Seminarium</a:t>
          </a:r>
        </a:p>
      </dgm:t>
    </dgm:pt>
    <dgm:pt modelId="{8829D6F4-05DD-4C1C-A58A-354A7EC69961}" type="parTrans" cxnId="{53E7C5D8-6EFC-4DFD-91ED-0752080D9BD1}">
      <dgm:prSet/>
      <dgm:spPr/>
      <dgm:t>
        <a:bodyPr/>
        <a:lstStyle/>
        <a:p>
          <a:endParaRPr lang="pl-PL"/>
        </a:p>
      </dgm:t>
    </dgm:pt>
    <dgm:pt modelId="{30CC0351-B9BB-42A7-BC14-49765191162A}" type="sibTrans" cxnId="{53E7C5D8-6EFC-4DFD-91ED-0752080D9BD1}">
      <dgm:prSet/>
      <dgm:spPr/>
      <dgm:t>
        <a:bodyPr/>
        <a:lstStyle/>
        <a:p>
          <a:endParaRPr lang="pl-PL"/>
        </a:p>
      </dgm:t>
    </dgm:pt>
    <dgm:pt modelId="{8BC5ECAD-9153-4B38-8C23-A640D1C4E33E}">
      <dgm:prSet phldrT="[Tekst]"/>
      <dgm:spPr/>
      <dgm:t>
        <a:bodyPr/>
        <a:lstStyle/>
        <a:p>
          <a:r>
            <a:rPr lang="pl-PL" dirty="0"/>
            <a:t>Szersza tematyka</a:t>
          </a:r>
        </a:p>
      </dgm:t>
    </dgm:pt>
    <dgm:pt modelId="{1158C3FB-ED4B-453A-BA7E-B1FA07DBB914}" type="parTrans" cxnId="{BE39835F-655D-4F23-85AD-6CDCC35F237E}">
      <dgm:prSet/>
      <dgm:spPr/>
      <dgm:t>
        <a:bodyPr/>
        <a:lstStyle/>
        <a:p>
          <a:endParaRPr lang="pl-PL"/>
        </a:p>
      </dgm:t>
    </dgm:pt>
    <dgm:pt modelId="{4BBC3BB3-58DC-45E3-8BE5-14AC4FD21042}" type="sibTrans" cxnId="{BE39835F-655D-4F23-85AD-6CDCC35F237E}">
      <dgm:prSet/>
      <dgm:spPr/>
      <dgm:t>
        <a:bodyPr/>
        <a:lstStyle/>
        <a:p>
          <a:endParaRPr lang="pl-PL"/>
        </a:p>
      </dgm:t>
    </dgm:pt>
    <dgm:pt modelId="{B5490AC9-E88D-4DAC-9C85-81A44A7902A2}">
      <dgm:prSet phldrT="[Tekst]"/>
      <dgm:spPr/>
      <dgm:t>
        <a:bodyPr/>
        <a:lstStyle/>
        <a:p>
          <a:r>
            <a:rPr lang="pl-PL" dirty="0"/>
            <a:t>150 uczestników</a:t>
          </a:r>
        </a:p>
      </dgm:t>
    </dgm:pt>
    <dgm:pt modelId="{AB2A1C45-5612-4A7B-B24E-CD36F736FF5B}" type="parTrans" cxnId="{FA7AB061-DA89-48DB-901C-AC64972ACA8C}">
      <dgm:prSet/>
      <dgm:spPr/>
      <dgm:t>
        <a:bodyPr/>
        <a:lstStyle/>
        <a:p>
          <a:endParaRPr lang="pl-PL"/>
        </a:p>
      </dgm:t>
    </dgm:pt>
    <dgm:pt modelId="{4DF2D42D-EDAD-4907-9CEC-7DF71730D984}" type="sibTrans" cxnId="{FA7AB061-DA89-48DB-901C-AC64972ACA8C}">
      <dgm:prSet/>
      <dgm:spPr/>
      <dgm:t>
        <a:bodyPr/>
        <a:lstStyle/>
        <a:p>
          <a:endParaRPr lang="pl-PL"/>
        </a:p>
      </dgm:t>
    </dgm:pt>
    <dgm:pt modelId="{0A2C7018-4740-4448-89AA-220CE92851BB}">
      <dgm:prSet phldrT="[Tekst]"/>
      <dgm:spPr/>
      <dgm:t>
        <a:bodyPr/>
        <a:lstStyle/>
        <a:p>
          <a:r>
            <a:rPr lang="pl-PL" dirty="0"/>
            <a:t>20 ekspertów</a:t>
          </a:r>
        </a:p>
      </dgm:t>
    </dgm:pt>
    <dgm:pt modelId="{88EF0AEC-0AE3-4ED7-877A-6F0650CCB45F}" type="parTrans" cxnId="{2E79CE86-B7AF-4386-8790-1EEA0239CDB3}">
      <dgm:prSet/>
      <dgm:spPr/>
      <dgm:t>
        <a:bodyPr/>
        <a:lstStyle/>
        <a:p>
          <a:endParaRPr lang="pl-PL"/>
        </a:p>
      </dgm:t>
    </dgm:pt>
    <dgm:pt modelId="{C1F4E6A4-4CF5-477B-93DB-00059B174DDE}" type="sibTrans" cxnId="{2E79CE86-B7AF-4386-8790-1EEA0239CDB3}">
      <dgm:prSet/>
      <dgm:spPr/>
      <dgm:t>
        <a:bodyPr/>
        <a:lstStyle/>
        <a:p>
          <a:endParaRPr lang="pl-PL"/>
        </a:p>
      </dgm:t>
    </dgm:pt>
    <dgm:pt modelId="{28D2F9A5-884A-4772-B18A-686D94A32EB8}">
      <dgm:prSet phldrT="[Tekst]"/>
      <dgm:spPr/>
      <dgm:t>
        <a:bodyPr/>
        <a:lstStyle/>
        <a:p>
          <a:r>
            <a:rPr lang="pl-PL" dirty="0"/>
            <a:t>2 warsztaty w ciągu roku</a:t>
          </a:r>
        </a:p>
      </dgm:t>
    </dgm:pt>
    <dgm:pt modelId="{C6184642-A84E-4995-A433-4BF4541BDBEE}" type="parTrans" cxnId="{EC20FEA2-FA1C-4701-B449-064A09680431}">
      <dgm:prSet/>
      <dgm:spPr/>
      <dgm:t>
        <a:bodyPr/>
        <a:lstStyle/>
        <a:p>
          <a:endParaRPr lang="pl-PL"/>
        </a:p>
      </dgm:t>
    </dgm:pt>
    <dgm:pt modelId="{A559F8C7-FDDD-4507-BD41-08F1E036A085}" type="sibTrans" cxnId="{EC20FEA2-FA1C-4701-B449-064A09680431}">
      <dgm:prSet/>
      <dgm:spPr/>
      <dgm:t>
        <a:bodyPr/>
        <a:lstStyle/>
        <a:p>
          <a:endParaRPr lang="pl-PL"/>
        </a:p>
      </dgm:t>
    </dgm:pt>
    <dgm:pt modelId="{2A26D07C-C8B2-495B-9AD7-B0E49156614C}">
      <dgm:prSet phldrT="[Tekst]"/>
      <dgm:spPr/>
      <dgm:t>
        <a:bodyPr/>
        <a:lstStyle/>
        <a:p>
          <a:r>
            <a:rPr lang="pl-PL" dirty="0"/>
            <a:t>1 seminarium + 1 w Polsce</a:t>
          </a:r>
        </a:p>
      </dgm:t>
    </dgm:pt>
    <dgm:pt modelId="{46C62AA6-E865-437A-959A-076C8CFE72F2}" type="parTrans" cxnId="{CD7E96D2-A5E6-40D7-843D-6D7BE19C5F3B}">
      <dgm:prSet/>
      <dgm:spPr/>
      <dgm:t>
        <a:bodyPr/>
        <a:lstStyle/>
        <a:p>
          <a:endParaRPr lang="pl-PL"/>
        </a:p>
      </dgm:t>
    </dgm:pt>
    <dgm:pt modelId="{E5F2714E-5898-4158-8140-7D12F0DC7C4B}" type="sibTrans" cxnId="{CD7E96D2-A5E6-40D7-843D-6D7BE19C5F3B}">
      <dgm:prSet/>
      <dgm:spPr/>
      <dgm:t>
        <a:bodyPr/>
        <a:lstStyle/>
        <a:p>
          <a:endParaRPr lang="pl-PL"/>
        </a:p>
      </dgm:t>
    </dgm:pt>
    <dgm:pt modelId="{B88306AE-5A30-417B-9805-B83349F8F021}" type="pres">
      <dgm:prSet presAssocID="{2E26E370-723A-4762-85C1-EC7F1E8CCCE2}" presName="linearFlow" presStyleCnt="0">
        <dgm:presLayoutVars>
          <dgm:dir/>
          <dgm:animLvl val="lvl"/>
          <dgm:resizeHandles val="exact"/>
        </dgm:presLayoutVars>
      </dgm:prSet>
      <dgm:spPr/>
    </dgm:pt>
    <dgm:pt modelId="{21F78D23-C4BE-4FDB-86DE-FF711A6A2C26}" type="pres">
      <dgm:prSet presAssocID="{78783C36-B33E-41A8-9EFC-DEE79EC0CDA6}" presName="composite" presStyleCnt="0"/>
      <dgm:spPr/>
    </dgm:pt>
    <dgm:pt modelId="{057DE5A2-4A30-4BE1-A088-49F4E0289D8F}" type="pres">
      <dgm:prSet presAssocID="{78783C36-B33E-41A8-9EFC-DEE79EC0CDA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C6FD87B-FD9A-4B97-A89D-A8D0DF07EE8C}" type="pres">
      <dgm:prSet presAssocID="{78783C36-B33E-41A8-9EFC-DEE79EC0CDA6}" presName="descendantText" presStyleLbl="alignAcc1" presStyleIdx="0" presStyleCnt="3">
        <dgm:presLayoutVars>
          <dgm:bulletEnabled val="1"/>
        </dgm:presLayoutVars>
      </dgm:prSet>
      <dgm:spPr/>
    </dgm:pt>
    <dgm:pt modelId="{3AF98A53-D672-461F-8C93-8A0FCB039BFA}" type="pres">
      <dgm:prSet presAssocID="{ACA150EA-038A-479E-9FC9-A9715F2B1966}" presName="sp" presStyleCnt="0"/>
      <dgm:spPr/>
    </dgm:pt>
    <dgm:pt modelId="{DB2A6BA2-8794-4605-A427-836EE173B5CE}" type="pres">
      <dgm:prSet presAssocID="{CEA5A4CA-BC70-40EF-A4DD-B2DE29AB0BFC}" presName="composite" presStyleCnt="0"/>
      <dgm:spPr/>
    </dgm:pt>
    <dgm:pt modelId="{DAF33F0D-7E61-4888-AB56-3300B137306D}" type="pres">
      <dgm:prSet presAssocID="{CEA5A4CA-BC70-40EF-A4DD-B2DE29AB0BF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AFFC315-035E-46E5-8665-EB9B399399BD}" type="pres">
      <dgm:prSet presAssocID="{CEA5A4CA-BC70-40EF-A4DD-B2DE29AB0BFC}" presName="descendantText" presStyleLbl="alignAcc1" presStyleIdx="1" presStyleCnt="3">
        <dgm:presLayoutVars>
          <dgm:bulletEnabled val="1"/>
        </dgm:presLayoutVars>
      </dgm:prSet>
      <dgm:spPr/>
    </dgm:pt>
    <dgm:pt modelId="{817F842C-BF38-4A3F-B760-2DF2AB2E609D}" type="pres">
      <dgm:prSet presAssocID="{4CE87B28-D634-4E8A-B597-47B66B5DCB51}" presName="sp" presStyleCnt="0"/>
      <dgm:spPr/>
    </dgm:pt>
    <dgm:pt modelId="{BA48BDF8-C29E-4EE4-832B-F61D75AC4491}" type="pres">
      <dgm:prSet presAssocID="{7164408C-2557-4784-918F-98A366A7C493}" presName="composite" presStyleCnt="0"/>
      <dgm:spPr/>
    </dgm:pt>
    <dgm:pt modelId="{084475C3-A02F-4F8B-8EA6-E2EC1F97491B}" type="pres">
      <dgm:prSet presAssocID="{7164408C-2557-4784-918F-98A366A7C49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A2B69DD-6798-4018-A490-3886D9A795CD}" type="pres">
      <dgm:prSet presAssocID="{7164408C-2557-4784-918F-98A366A7C493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D1356909-4BE1-4EE3-8743-A34CB9EE1BED}" srcId="{78783C36-B33E-41A8-9EFC-DEE79EC0CDA6}" destId="{5EFAA506-D774-416F-A211-05A093C215A7}" srcOrd="0" destOrd="0" parTransId="{CF23BBF0-1C87-4229-AFE5-7F7618F437E2}" sibTransId="{0E598956-CD1E-488A-BF7F-1A4D870B85DF}"/>
    <dgm:cxn modelId="{CDD1CC0A-1417-4953-A1E2-102EFBAA594A}" type="presOf" srcId="{8BC5ECAD-9153-4B38-8C23-A640D1C4E33E}" destId="{8A2B69DD-6798-4018-A490-3886D9A795CD}" srcOrd="0" destOrd="0" presId="urn:microsoft.com/office/officeart/2005/8/layout/chevron2"/>
    <dgm:cxn modelId="{43AB3F0D-E577-4D3B-AFC5-DAAF2BEF699A}" srcId="{CEA5A4CA-BC70-40EF-A4DD-B2DE29AB0BFC}" destId="{41F2C706-7E60-4873-95C0-5FB54A01ADAC}" srcOrd="0" destOrd="0" parTransId="{2480AE3E-0129-40F9-999A-2C1567B7C4E0}" sibTransId="{945A2860-9286-4C3C-9D02-7D9C23916298}"/>
    <dgm:cxn modelId="{15FB8013-9670-4524-B1F7-B7BD32BF0676}" type="presOf" srcId="{0A2C7018-4740-4448-89AA-220CE92851BB}" destId="{DC6FD87B-FD9A-4B97-A89D-A8D0DF07EE8C}" srcOrd="0" destOrd="1" presId="urn:microsoft.com/office/officeart/2005/8/layout/chevron2"/>
    <dgm:cxn modelId="{D69AFB1F-F639-432A-82C8-A69465E50D20}" srcId="{CEA5A4CA-BC70-40EF-A4DD-B2DE29AB0BFC}" destId="{EA4AF6FD-AE8B-40F9-8755-1E03699EFAB1}" srcOrd="1" destOrd="0" parTransId="{E640A8C3-E7CD-49C3-85CF-903275F41648}" sibTransId="{2345CD78-8383-4C4F-9740-A91AD93F1D6E}"/>
    <dgm:cxn modelId="{A5567E35-950E-4EE6-A41E-FA58704B9D1B}" type="presOf" srcId="{7164408C-2557-4784-918F-98A366A7C493}" destId="{084475C3-A02F-4F8B-8EA6-E2EC1F97491B}" srcOrd="0" destOrd="0" presId="urn:microsoft.com/office/officeart/2005/8/layout/chevron2"/>
    <dgm:cxn modelId="{2A66DD3B-1D40-468D-B7E9-55610B833BED}" type="presOf" srcId="{2E26E370-723A-4762-85C1-EC7F1E8CCCE2}" destId="{B88306AE-5A30-417B-9805-B83349F8F021}" srcOrd="0" destOrd="0" presId="urn:microsoft.com/office/officeart/2005/8/layout/chevron2"/>
    <dgm:cxn modelId="{0BFB9F3C-D1D3-4C16-8FE5-81AB515D6CAB}" type="presOf" srcId="{5EFAA506-D774-416F-A211-05A093C215A7}" destId="{DC6FD87B-FD9A-4B97-A89D-A8D0DF07EE8C}" srcOrd="0" destOrd="0" presId="urn:microsoft.com/office/officeart/2005/8/layout/chevron2"/>
    <dgm:cxn modelId="{BE39835F-655D-4F23-85AD-6CDCC35F237E}" srcId="{7164408C-2557-4784-918F-98A366A7C493}" destId="{8BC5ECAD-9153-4B38-8C23-A640D1C4E33E}" srcOrd="0" destOrd="0" parTransId="{1158C3FB-ED4B-453A-BA7E-B1FA07DBB914}" sibTransId="{4BBC3BB3-58DC-45E3-8BE5-14AC4FD21042}"/>
    <dgm:cxn modelId="{FA7AB061-DA89-48DB-901C-AC64972ACA8C}" srcId="{7164408C-2557-4784-918F-98A366A7C493}" destId="{B5490AC9-E88D-4DAC-9C85-81A44A7902A2}" srcOrd="1" destOrd="0" parTransId="{AB2A1C45-5612-4A7B-B24E-CD36F736FF5B}" sibTransId="{4DF2D42D-EDAD-4907-9CEC-7DF71730D984}"/>
    <dgm:cxn modelId="{781A6343-9821-4815-876C-0DECF566D288}" type="presOf" srcId="{CEA5A4CA-BC70-40EF-A4DD-B2DE29AB0BFC}" destId="{DAF33F0D-7E61-4888-AB56-3300B137306D}" srcOrd="0" destOrd="0" presId="urn:microsoft.com/office/officeart/2005/8/layout/chevron2"/>
    <dgm:cxn modelId="{2E79CE86-B7AF-4386-8790-1EEA0239CDB3}" srcId="{78783C36-B33E-41A8-9EFC-DEE79EC0CDA6}" destId="{0A2C7018-4740-4448-89AA-220CE92851BB}" srcOrd="1" destOrd="0" parTransId="{88EF0AEC-0AE3-4ED7-877A-6F0650CCB45F}" sibTransId="{C1F4E6A4-4CF5-477B-93DB-00059B174DDE}"/>
    <dgm:cxn modelId="{14271089-7252-4D63-A39E-C4231B081879}" type="presOf" srcId="{2A26D07C-C8B2-495B-9AD7-B0E49156614C}" destId="{8A2B69DD-6798-4018-A490-3886D9A795CD}" srcOrd="0" destOrd="2" presId="urn:microsoft.com/office/officeart/2005/8/layout/chevron2"/>
    <dgm:cxn modelId="{23D4BF8F-1A57-4180-89E4-3E0309198DFB}" type="presOf" srcId="{EA4AF6FD-AE8B-40F9-8755-1E03699EFAB1}" destId="{DAFFC315-035E-46E5-8665-EB9B399399BD}" srcOrd="0" destOrd="1" presId="urn:microsoft.com/office/officeart/2005/8/layout/chevron2"/>
    <dgm:cxn modelId="{DF8ED997-E220-45D5-9E24-AD631F1851EF}" srcId="{2E26E370-723A-4762-85C1-EC7F1E8CCCE2}" destId="{78783C36-B33E-41A8-9EFC-DEE79EC0CDA6}" srcOrd="0" destOrd="0" parTransId="{931F6E39-862D-47A2-8757-E8A60B968C70}" sibTransId="{ACA150EA-038A-479E-9FC9-A9715F2B1966}"/>
    <dgm:cxn modelId="{EC20FEA2-FA1C-4701-B449-064A09680431}" srcId="{CEA5A4CA-BC70-40EF-A4DD-B2DE29AB0BFC}" destId="{28D2F9A5-884A-4772-B18A-686D94A32EB8}" srcOrd="2" destOrd="0" parTransId="{C6184642-A84E-4995-A433-4BF4541BDBEE}" sibTransId="{A559F8C7-FDDD-4507-BD41-08F1E036A085}"/>
    <dgm:cxn modelId="{877B05B2-789B-4E4D-B9FE-903B02F0FD24}" type="presOf" srcId="{9598FCA9-8913-48D8-A759-A509FB477803}" destId="{DC6FD87B-FD9A-4B97-A89D-A8D0DF07EE8C}" srcOrd="0" destOrd="2" presId="urn:microsoft.com/office/officeart/2005/8/layout/chevron2"/>
    <dgm:cxn modelId="{FBB8D3B7-CB03-445E-B830-80D4C395FC3D}" srcId="{78783C36-B33E-41A8-9EFC-DEE79EC0CDA6}" destId="{9598FCA9-8913-48D8-A759-A509FB477803}" srcOrd="2" destOrd="0" parTransId="{DE968D02-5426-4C70-9CB9-3887B841C90A}" sibTransId="{3CBFCDBC-A7C0-42D8-87DE-4A4A16E44590}"/>
    <dgm:cxn modelId="{161869BB-B2F4-4FDB-8136-3CBFD660A473}" type="presOf" srcId="{28D2F9A5-884A-4772-B18A-686D94A32EB8}" destId="{DAFFC315-035E-46E5-8665-EB9B399399BD}" srcOrd="0" destOrd="2" presId="urn:microsoft.com/office/officeart/2005/8/layout/chevron2"/>
    <dgm:cxn modelId="{1FF432C4-1937-4C3A-BB52-44AE4A7773A9}" type="presOf" srcId="{41F2C706-7E60-4873-95C0-5FB54A01ADAC}" destId="{DAFFC315-035E-46E5-8665-EB9B399399BD}" srcOrd="0" destOrd="0" presId="urn:microsoft.com/office/officeart/2005/8/layout/chevron2"/>
    <dgm:cxn modelId="{46A631C6-D158-4A64-B556-95DDF6104DB8}" type="presOf" srcId="{B5490AC9-E88D-4DAC-9C85-81A44A7902A2}" destId="{8A2B69DD-6798-4018-A490-3886D9A795CD}" srcOrd="0" destOrd="1" presId="urn:microsoft.com/office/officeart/2005/8/layout/chevron2"/>
    <dgm:cxn modelId="{A3C7B3CF-49E5-4E36-A044-2387C5586A40}" srcId="{2E26E370-723A-4762-85C1-EC7F1E8CCCE2}" destId="{CEA5A4CA-BC70-40EF-A4DD-B2DE29AB0BFC}" srcOrd="1" destOrd="0" parTransId="{345800A1-215C-426A-8D19-A9F2909DE0E5}" sibTransId="{4CE87B28-D634-4E8A-B597-47B66B5DCB51}"/>
    <dgm:cxn modelId="{CD7E96D2-A5E6-40D7-843D-6D7BE19C5F3B}" srcId="{7164408C-2557-4784-918F-98A366A7C493}" destId="{2A26D07C-C8B2-495B-9AD7-B0E49156614C}" srcOrd="2" destOrd="0" parTransId="{46C62AA6-E865-437A-959A-076C8CFE72F2}" sibTransId="{E5F2714E-5898-4158-8140-7D12F0DC7C4B}"/>
    <dgm:cxn modelId="{53E7C5D8-6EFC-4DFD-91ED-0752080D9BD1}" srcId="{2E26E370-723A-4762-85C1-EC7F1E8CCCE2}" destId="{7164408C-2557-4784-918F-98A366A7C493}" srcOrd="2" destOrd="0" parTransId="{8829D6F4-05DD-4C1C-A58A-354A7EC69961}" sibTransId="{30CC0351-B9BB-42A7-BC14-49765191162A}"/>
    <dgm:cxn modelId="{529312ED-8DC6-4D42-8E48-D9FBA15E75EC}" type="presOf" srcId="{78783C36-B33E-41A8-9EFC-DEE79EC0CDA6}" destId="{057DE5A2-4A30-4BE1-A088-49F4E0289D8F}" srcOrd="0" destOrd="0" presId="urn:microsoft.com/office/officeart/2005/8/layout/chevron2"/>
    <dgm:cxn modelId="{7B208D52-FA3B-4B85-B6FE-B7B79D981034}" type="presParOf" srcId="{B88306AE-5A30-417B-9805-B83349F8F021}" destId="{21F78D23-C4BE-4FDB-86DE-FF711A6A2C26}" srcOrd="0" destOrd="0" presId="urn:microsoft.com/office/officeart/2005/8/layout/chevron2"/>
    <dgm:cxn modelId="{4B63684D-6B39-4945-B4E3-5F99072D349E}" type="presParOf" srcId="{21F78D23-C4BE-4FDB-86DE-FF711A6A2C26}" destId="{057DE5A2-4A30-4BE1-A088-49F4E0289D8F}" srcOrd="0" destOrd="0" presId="urn:microsoft.com/office/officeart/2005/8/layout/chevron2"/>
    <dgm:cxn modelId="{89D4B79C-4A4B-4039-85FF-2D114537388A}" type="presParOf" srcId="{21F78D23-C4BE-4FDB-86DE-FF711A6A2C26}" destId="{DC6FD87B-FD9A-4B97-A89D-A8D0DF07EE8C}" srcOrd="1" destOrd="0" presId="urn:microsoft.com/office/officeart/2005/8/layout/chevron2"/>
    <dgm:cxn modelId="{83196054-84E4-454B-87B7-F060D8B35C97}" type="presParOf" srcId="{B88306AE-5A30-417B-9805-B83349F8F021}" destId="{3AF98A53-D672-461F-8C93-8A0FCB039BFA}" srcOrd="1" destOrd="0" presId="urn:microsoft.com/office/officeart/2005/8/layout/chevron2"/>
    <dgm:cxn modelId="{E429027F-1899-42B5-927D-24596EEF5634}" type="presParOf" srcId="{B88306AE-5A30-417B-9805-B83349F8F021}" destId="{DB2A6BA2-8794-4605-A427-836EE173B5CE}" srcOrd="2" destOrd="0" presId="urn:microsoft.com/office/officeart/2005/8/layout/chevron2"/>
    <dgm:cxn modelId="{6686D1F2-2717-4BCA-9BE3-2BD1196EAB21}" type="presParOf" srcId="{DB2A6BA2-8794-4605-A427-836EE173B5CE}" destId="{DAF33F0D-7E61-4888-AB56-3300B137306D}" srcOrd="0" destOrd="0" presId="urn:microsoft.com/office/officeart/2005/8/layout/chevron2"/>
    <dgm:cxn modelId="{D274DA9C-4661-4AD8-B0B4-12A0EE88D9AB}" type="presParOf" srcId="{DB2A6BA2-8794-4605-A427-836EE173B5CE}" destId="{DAFFC315-035E-46E5-8665-EB9B399399BD}" srcOrd="1" destOrd="0" presId="urn:microsoft.com/office/officeart/2005/8/layout/chevron2"/>
    <dgm:cxn modelId="{D016197E-596E-4A16-9881-C9E73DAC0486}" type="presParOf" srcId="{B88306AE-5A30-417B-9805-B83349F8F021}" destId="{817F842C-BF38-4A3F-B760-2DF2AB2E609D}" srcOrd="3" destOrd="0" presId="urn:microsoft.com/office/officeart/2005/8/layout/chevron2"/>
    <dgm:cxn modelId="{E9DB22D6-BA74-4688-BC62-1CDCA4E507A4}" type="presParOf" srcId="{B88306AE-5A30-417B-9805-B83349F8F021}" destId="{BA48BDF8-C29E-4EE4-832B-F61D75AC4491}" srcOrd="4" destOrd="0" presId="urn:microsoft.com/office/officeart/2005/8/layout/chevron2"/>
    <dgm:cxn modelId="{2C5B38BA-92D1-4982-B96E-03DCB493BAF4}" type="presParOf" srcId="{BA48BDF8-C29E-4EE4-832B-F61D75AC4491}" destId="{084475C3-A02F-4F8B-8EA6-E2EC1F97491B}" srcOrd="0" destOrd="0" presId="urn:microsoft.com/office/officeart/2005/8/layout/chevron2"/>
    <dgm:cxn modelId="{A6CD3B59-193F-42E4-9CC3-D783FA0FAD94}" type="presParOf" srcId="{BA48BDF8-C29E-4EE4-832B-F61D75AC4491}" destId="{8A2B69DD-6798-4018-A490-3886D9A795C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3F1A59-F43A-43A9-8D1B-B4CA302E5AD4}" type="doc">
      <dgm:prSet loTypeId="urn:microsoft.com/office/officeart/2005/8/layout/chevron2" loCatId="process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84BFF01F-E492-4608-B787-1DD76CDDDFE8}">
      <dgm:prSet phldrT="[Tekst]"/>
      <dgm:spPr/>
      <dgm:t>
        <a:bodyPr/>
        <a:lstStyle/>
        <a:p>
          <a:r>
            <a:rPr lang="pl-PL" dirty="0"/>
            <a:t>GF 1</a:t>
          </a:r>
        </a:p>
      </dgm:t>
    </dgm:pt>
    <dgm:pt modelId="{6ACE070F-2AC3-412B-8C99-EFB83C0B6B46}" type="parTrans" cxnId="{A0360352-D5D2-43BD-8089-71B10F565AA7}">
      <dgm:prSet/>
      <dgm:spPr/>
      <dgm:t>
        <a:bodyPr/>
        <a:lstStyle/>
        <a:p>
          <a:endParaRPr lang="pl-PL"/>
        </a:p>
      </dgm:t>
    </dgm:pt>
    <dgm:pt modelId="{40F06A11-A419-4FBE-95EA-C3E5FD41CE15}" type="sibTrans" cxnId="{A0360352-D5D2-43BD-8089-71B10F565AA7}">
      <dgm:prSet/>
      <dgm:spPr/>
      <dgm:t>
        <a:bodyPr/>
        <a:lstStyle/>
        <a:p>
          <a:endParaRPr lang="pl-PL"/>
        </a:p>
      </dgm:t>
    </dgm:pt>
    <dgm:pt modelId="{C4D1C23F-81E5-49C8-9C5D-ED48855E6D51}">
      <dgm:prSet phldrT="[Tekst]"/>
      <dgm:spPr/>
      <dgm:t>
        <a:bodyPr/>
        <a:lstStyle/>
        <a:p>
          <a:r>
            <a:rPr lang="pl-PL" dirty="0"/>
            <a:t>Dzika przyroda i produkcja rolna</a:t>
          </a:r>
        </a:p>
      </dgm:t>
    </dgm:pt>
    <dgm:pt modelId="{013D5410-CC00-44EB-82B5-B608592D76A2}" type="parTrans" cxnId="{DA163091-3FA9-4796-AADF-162D3752C6F0}">
      <dgm:prSet/>
      <dgm:spPr/>
      <dgm:t>
        <a:bodyPr/>
        <a:lstStyle/>
        <a:p>
          <a:endParaRPr lang="pl-PL"/>
        </a:p>
      </dgm:t>
    </dgm:pt>
    <dgm:pt modelId="{7DB0D07E-893E-4E7E-A0E6-E3AA9F33205F}" type="sibTrans" cxnId="{DA163091-3FA9-4796-AADF-162D3752C6F0}">
      <dgm:prSet/>
      <dgm:spPr/>
      <dgm:t>
        <a:bodyPr/>
        <a:lstStyle/>
        <a:p>
          <a:endParaRPr lang="pl-PL"/>
        </a:p>
      </dgm:t>
    </dgm:pt>
    <dgm:pt modelId="{5FC781FD-72B6-463F-B979-6565B5184F77}">
      <dgm:prSet phldrT="[Tekst]"/>
      <dgm:spPr/>
      <dgm:t>
        <a:bodyPr/>
        <a:lstStyle/>
        <a:p>
          <a:r>
            <a:rPr lang="pl-PL" dirty="0"/>
            <a:t>GF 4</a:t>
          </a:r>
        </a:p>
      </dgm:t>
    </dgm:pt>
    <dgm:pt modelId="{BEADBDDB-54AE-43F3-8FEA-793347F21021}" type="parTrans" cxnId="{CCF60D93-1650-443C-B460-A8C343717370}">
      <dgm:prSet/>
      <dgm:spPr/>
      <dgm:t>
        <a:bodyPr/>
        <a:lstStyle/>
        <a:p>
          <a:endParaRPr lang="pl-PL"/>
        </a:p>
      </dgm:t>
    </dgm:pt>
    <dgm:pt modelId="{786E152F-5637-4D27-AE09-031CBAF2E19E}" type="sibTrans" cxnId="{CCF60D93-1650-443C-B460-A8C343717370}">
      <dgm:prSet/>
      <dgm:spPr/>
      <dgm:t>
        <a:bodyPr/>
        <a:lstStyle/>
        <a:p>
          <a:endParaRPr lang="pl-PL"/>
        </a:p>
      </dgm:t>
    </dgm:pt>
    <dgm:pt modelId="{2647C89A-B1EB-4691-AC2C-5E25640D1D28}">
      <dgm:prSet phldrT="[Tekst]"/>
      <dgm:spPr/>
      <dgm:t>
        <a:bodyPr/>
        <a:lstStyle/>
        <a:p>
          <a:r>
            <a:rPr lang="pl-PL" dirty="0"/>
            <a:t>Zrównoważony system produkcji wołowiny</a:t>
          </a:r>
        </a:p>
      </dgm:t>
    </dgm:pt>
    <dgm:pt modelId="{181C18C9-5256-4749-A1C2-94301C406175}" type="parTrans" cxnId="{CFBEEB2F-7169-404D-86A5-10DF58D8A5AF}">
      <dgm:prSet/>
      <dgm:spPr/>
      <dgm:t>
        <a:bodyPr/>
        <a:lstStyle/>
        <a:p>
          <a:endParaRPr lang="pl-PL"/>
        </a:p>
      </dgm:t>
    </dgm:pt>
    <dgm:pt modelId="{F517F27D-DD1C-400F-838C-4B7843E10684}" type="sibTrans" cxnId="{CFBEEB2F-7169-404D-86A5-10DF58D8A5AF}">
      <dgm:prSet/>
      <dgm:spPr/>
      <dgm:t>
        <a:bodyPr/>
        <a:lstStyle/>
        <a:p>
          <a:endParaRPr lang="pl-PL"/>
        </a:p>
      </dgm:t>
    </dgm:pt>
    <dgm:pt modelId="{F63FFB9F-4100-4E24-B295-05FEED3462C4}">
      <dgm:prSet phldrT="[Tekst]"/>
      <dgm:spPr/>
      <dgm:t>
        <a:bodyPr/>
        <a:lstStyle/>
        <a:p>
          <a:r>
            <a:rPr lang="pl-PL" dirty="0"/>
            <a:t>GF 5</a:t>
          </a:r>
        </a:p>
      </dgm:t>
    </dgm:pt>
    <dgm:pt modelId="{BCD59A84-96A1-4AEF-BB46-E396FF338055}" type="parTrans" cxnId="{DF9B5C38-60FF-4FAC-B729-93A0F0EA067F}">
      <dgm:prSet/>
      <dgm:spPr/>
      <dgm:t>
        <a:bodyPr/>
        <a:lstStyle/>
        <a:p>
          <a:endParaRPr lang="pl-PL"/>
        </a:p>
      </dgm:t>
    </dgm:pt>
    <dgm:pt modelId="{F371D917-14DD-4D77-865D-8727C74CB19C}" type="sibTrans" cxnId="{DF9B5C38-60FF-4FAC-B729-93A0F0EA067F}">
      <dgm:prSet/>
      <dgm:spPr/>
      <dgm:t>
        <a:bodyPr/>
        <a:lstStyle/>
        <a:p>
          <a:endParaRPr lang="pl-PL"/>
        </a:p>
      </dgm:t>
    </dgm:pt>
    <dgm:pt modelId="{4DF03892-CC96-4D52-B611-EB2740B9FA18}">
      <dgm:prSet phldrT="[Tekst]"/>
      <dgm:spPr/>
      <dgm:t>
        <a:bodyPr/>
        <a:lstStyle/>
        <a:p>
          <a:r>
            <a:rPr lang="pl-PL" dirty="0"/>
            <a:t>Przystosowujące się do klimatu uprawy roślin tropikalnych w UE</a:t>
          </a:r>
        </a:p>
      </dgm:t>
    </dgm:pt>
    <dgm:pt modelId="{CCC9A715-6D0A-4DE4-9728-5A60A66C0B52}" type="parTrans" cxnId="{8142ECFC-0045-4BEB-B845-AEEE722B63B0}">
      <dgm:prSet/>
      <dgm:spPr/>
      <dgm:t>
        <a:bodyPr/>
        <a:lstStyle/>
        <a:p>
          <a:endParaRPr lang="pl-PL"/>
        </a:p>
      </dgm:t>
    </dgm:pt>
    <dgm:pt modelId="{9EBEE009-85B1-46AC-A3F6-11D9951AAE9F}" type="sibTrans" cxnId="{8142ECFC-0045-4BEB-B845-AEEE722B63B0}">
      <dgm:prSet/>
      <dgm:spPr/>
      <dgm:t>
        <a:bodyPr/>
        <a:lstStyle/>
        <a:p>
          <a:endParaRPr lang="pl-PL"/>
        </a:p>
      </dgm:t>
    </dgm:pt>
    <dgm:pt modelId="{027834A4-E0D4-4DFF-BA36-264FDEA4209E}">
      <dgm:prSet/>
      <dgm:spPr/>
      <dgm:t>
        <a:bodyPr/>
        <a:lstStyle/>
        <a:p>
          <a:r>
            <a:rPr lang="pl-PL" dirty="0"/>
            <a:t>GF 2</a:t>
          </a:r>
        </a:p>
      </dgm:t>
    </dgm:pt>
    <dgm:pt modelId="{331FFABA-0E31-4D3A-821B-21C6AEB86193}" type="parTrans" cxnId="{369A685C-2A93-4F2D-BA04-E2F428A8E86E}">
      <dgm:prSet/>
      <dgm:spPr/>
      <dgm:t>
        <a:bodyPr/>
        <a:lstStyle/>
        <a:p>
          <a:endParaRPr lang="pl-PL"/>
        </a:p>
      </dgm:t>
    </dgm:pt>
    <dgm:pt modelId="{26D2DDA8-E5DC-4DD8-8655-41BE29943E6A}" type="sibTrans" cxnId="{369A685C-2A93-4F2D-BA04-E2F428A8E86E}">
      <dgm:prSet/>
      <dgm:spPr/>
      <dgm:t>
        <a:bodyPr/>
        <a:lstStyle/>
        <a:p>
          <a:endParaRPr lang="pl-PL"/>
        </a:p>
      </dgm:t>
    </dgm:pt>
    <dgm:pt modelId="{A76ECB3E-04FD-41EA-88D0-9BB185500D2F}">
      <dgm:prSet/>
      <dgm:spPr/>
      <dgm:t>
        <a:bodyPr/>
        <a:lstStyle/>
        <a:p>
          <a:r>
            <a:rPr lang="pl-PL" dirty="0"/>
            <a:t>GF 3</a:t>
          </a:r>
        </a:p>
      </dgm:t>
    </dgm:pt>
    <dgm:pt modelId="{CEE05859-8906-4106-9042-E1DCE3D11141}" type="parTrans" cxnId="{786C3C6D-26F3-4CBF-8498-CE1AC2FBBE78}">
      <dgm:prSet/>
      <dgm:spPr/>
      <dgm:t>
        <a:bodyPr/>
        <a:lstStyle/>
        <a:p>
          <a:endParaRPr lang="pl-PL"/>
        </a:p>
      </dgm:t>
    </dgm:pt>
    <dgm:pt modelId="{5EC86E8F-85AA-43ED-93EB-FBB0F12A6DF4}" type="sibTrans" cxnId="{786C3C6D-26F3-4CBF-8498-CE1AC2FBBE78}">
      <dgm:prSet/>
      <dgm:spPr/>
      <dgm:t>
        <a:bodyPr/>
        <a:lstStyle/>
        <a:p>
          <a:endParaRPr lang="pl-PL"/>
        </a:p>
      </dgm:t>
    </dgm:pt>
    <dgm:pt modelId="{2B592F9D-7535-4327-B7B1-1FE9AD174106}">
      <dgm:prSet/>
      <dgm:spPr/>
      <dgm:t>
        <a:bodyPr/>
        <a:lstStyle/>
        <a:p>
          <a:r>
            <a:rPr lang="pl-PL" dirty="0"/>
            <a:t>Zrównoważone uprawy przemysłowe w Europie</a:t>
          </a:r>
        </a:p>
      </dgm:t>
    </dgm:pt>
    <dgm:pt modelId="{B42BE610-BCF6-4A8E-BD6B-361D76245E57}" type="parTrans" cxnId="{63921768-25DD-47C4-8035-41B894DB3C82}">
      <dgm:prSet/>
      <dgm:spPr/>
      <dgm:t>
        <a:bodyPr/>
        <a:lstStyle/>
        <a:p>
          <a:endParaRPr lang="pl-PL"/>
        </a:p>
      </dgm:t>
    </dgm:pt>
    <dgm:pt modelId="{AC3A1056-E330-4C94-AC93-06783CB846CD}" type="sibTrans" cxnId="{63921768-25DD-47C4-8035-41B894DB3C82}">
      <dgm:prSet/>
      <dgm:spPr/>
      <dgm:t>
        <a:bodyPr/>
        <a:lstStyle/>
        <a:p>
          <a:endParaRPr lang="pl-PL"/>
        </a:p>
      </dgm:t>
    </dgm:pt>
    <dgm:pt modelId="{F347E348-BC97-4C8A-B1AE-60B00BE18139}">
      <dgm:prSet/>
      <dgm:spPr/>
      <dgm:t>
        <a:bodyPr/>
        <a:lstStyle/>
        <a:p>
          <a:r>
            <a:rPr lang="pl-PL" dirty="0"/>
            <a:t>Zmniejszenie użycia tworzyw sztucznych w rolnictwie</a:t>
          </a:r>
        </a:p>
      </dgm:t>
    </dgm:pt>
    <dgm:pt modelId="{079F832A-88E4-49B5-98FF-8997426A67D1}" type="parTrans" cxnId="{EC42529A-9182-4D93-A596-44ED7B24C3CA}">
      <dgm:prSet/>
      <dgm:spPr/>
      <dgm:t>
        <a:bodyPr/>
        <a:lstStyle/>
        <a:p>
          <a:endParaRPr lang="pl-PL"/>
        </a:p>
      </dgm:t>
    </dgm:pt>
    <dgm:pt modelId="{20ABC624-1842-430D-882F-C8A7796458CC}" type="sibTrans" cxnId="{EC42529A-9182-4D93-A596-44ED7B24C3CA}">
      <dgm:prSet/>
      <dgm:spPr/>
      <dgm:t>
        <a:bodyPr/>
        <a:lstStyle/>
        <a:p>
          <a:endParaRPr lang="pl-PL"/>
        </a:p>
      </dgm:t>
    </dgm:pt>
    <dgm:pt modelId="{4AA3C93A-4BD8-459A-9C04-3D97652564EC}" type="pres">
      <dgm:prSet presAssocID="{C13F1A59-F43A-43A9-8D1B-B4CA302E5AD4}" presName="linearFlow" presStyleCnt="0">
        <dgm:presLayoutVars>
          <dgm:dir/>
          <dgm:animLvl val="lvl"/>
          <dgm:resizeHandles val="exact"/>
        </dgm:presLayoutVars>
      </dgm:prSet>
      <dgm:spPr/>
    </dgm:pt>
    <dgm:pt modelId="{A07DF2DA-40B3-4AF7-9432-00956179BE3A}" type="pres">
      <dgm:prSet presAssocID="{84BFF01F-E492-4608-B787-1DD76CDDDFE8}" presName="composite" presStyleCnt="0"/>
      <dgm:spPr/>
    </dgm:pt>
    <dgm:pt modelId="{CD0433BD-ECC4-448E-8B77-FB29D9342EFA}" type="pres">
      <dgm:prSet presAssocID="{84BFF01F-E492-4608-B787-1DD76CDDDFE8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9933F42C-41CC-4419-86FC-1905AD2AD475}" type="pres">
      <dgm:prSet presAssocID="{84BFF01F-E492-4608-B787-1DD76CDDDFE8}" presName="descendantText" presStyleLbl="alignAcc1" presStyleIdx="0" presStyleCnt="5">
        <dgm:presLayoutVars>
          <dgm:bulletEnabled val="1"/>
        </dgm:presLayoutVars>
      </dgm:prSet>
      <dgm:spPr/>
    </dgm:pt>
    <dgm:pt modelId="{A7BEC5EF-82D0-47E7-A14E-E84372EAADF9}" type="pres">
      <dgm:prSet presAssocID="{40F06A11-A419-4FBE-95EA-C3E5FD41CE15}" presName="sp" presStyleCnt="0"/>
      <dgm:spPr/>
    </dgm:pt>
    <dgm:pt modelId="{31B7364A-6953-4F0E-A17C-F671785ADED7}" type="pres">
      <dgm:prSet presAssocID="{027834A4-E0D4-4DFF-BA36-264FDEA4209E}" presName="composite" presStyleCnt="0"/>
      <dgm:spPr/>
    </dgm:pt>
    <dgm:pt modelId="{0E700AC9-BCFC-43E1-86E7-0A07DDE1DFE4}" type="pres">
      <dgm:prSet presAssocID="{027834A4-E0D4-4DFF-BA36-264FDEA4209E}" presName="parentText" presStyleLbl="alignNode1" presStyleIdx="1" presStyleCnt="5" custLinFactNeighborY="0">
        <dgm:presLayoutVars>
          <dgm:chMax val="1"/>
          <dgm:bulletEnabled val="1"/>
        </dgm:presLayoutVars>
      </dgm:prSet>
      <dgm:spPr/>
    </dgm:pt>
    <dgm:pt modelId="{EFB8F0FA-97CA-4F0D-9F3A-538DD369DCEC}" type="pres">
      <dgm:prSet presAssocID="{027834A4-E0D4-4DFF-BA36-264FDEA4209E}" presName="descendantText" presStyleLbl="alignAcc1" presStyleIdx="1" presStyleCnt="5" custLinFactNeighborX="0">
        <dgm:presLayoutVars>
          <dgm:bulletEnabled val="1"/>
        </dgm:presLayoutVars>
      </dgm:prSet>
      <dgm:spPr/>
    </dgm:pt>
    <dgm:pt modelId="{46B2C98A-23C2-4D4F-A269-A3CE136C7AE4}" type="pres">
      <dgm:prSet presAssocID="{26D2DDA8-E5DC-4DD8-8655-41BE29943E6A}" presName="sp" presStyleCnt="0"/>
      <dgm:spPr/>
    </dgm:pt>
    <dgm:pt modelId="{3228BA43-54A0-4311-AD06-89F04942BF29}" type="pres">
      <dgm:prSet presAssocID="{A76ECB3E-04FD-41EA-88D0-9BB185500D2F}" presName="composite" presStyleCnt="0"/>
      <dgm:spPr/>
    </dgm:pt>
    <dgm:pt modelId="{BD54BC84-2A58-48D0-BD75-3E7CDDFEFDCD}" type="pres">
      <dgm:prSet presAssocID="{A76ECB3E-04FD-41EA-88D0-9BB185500D2F}" presName="parentText" presStyleLbl="alignNode1" presStyleIdx="2" presStyleCnt="5" custLinFactNeighborY="0">
        <dgm:presLayoutVars>
          <dgm:chMax val="1"/>
          <dgm:bulletEnabled val="1"/>
        </dgm:presLayoutVars>
      </dgm:prSet>
      <dgm:spPr/>
    </dgm:pt>
    <dgm:pt modelId="{24DA3A71-8BA7-4AAA-94BB-C36BF4050F04}" type="pres">
      <dgm:prSet presAssocID="{A76ECB3E-04FD-41EA-88D0-9BB185500D2F}" presName="descendantText" presStyleLbl="alignAcc1" presStyleIdx="2" presStyleCnt="5" custLinFactNeighborX="0" custLinFactNeighborY="0">
        <dgm:presLayoutVars>
          <dgm:bulletEnabled val="1"/>
        </dgm:presLayoutVars>
      </dgm:prSet>
      <dgm:spPr/>
    </dgm:pt>
    <dgm:pt modelId="{5878E371-41FD-4B08-BDFA-B031456A20B5}" type="pres">
      <dgm:prSet presAssocID="{5EC86E8F-85AA-43ED-93EB-FBB0F12A6DF4}" presName="sp" presStyleCnt="0"/>
      <dgm:spPr/>
    </dgm:pt>
    <dgm:pt modelId="{EABFDF92-594A-4771-AE46-2D8593FC61E3}" type="pres">
      <dgm:prSet presAssocID="{5FC781FD-72B6-463F-B979-6565B5184F77}" presName="composite" presStyleCnt="0"/>
      <dgm:spPr/>
    </dgm:pt>
    <dgm:pt modelId="{2219768D-4D61-4417-8885-4CD6293D1150}" type="pres">
      <dgm:prSet presAssocID="{5FC781FD-72B6-463F-B979-6565B5184F77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FBBC2543-9246-4D9E-9A37-D4EE1B342896}" type="pres">
      <dgm:prSet presAssocID="{5FC781FD-72B6-463F-B979-6565B5184F77}" presName="descendantText" presStyleLbl="alignAcc1" presStyleIdx="3" presStyleCnt="5">
        <dgm:presLayoutVars>
          <dgm:bulletEnabled val="1"/>
        </dgm:presLayoutVars>
      </dgm:prSet>
      <dgm:spPr/>
    </dgm:pt>
    <dgm:pt modelId="{352D5F2E-1758-4CCB-8C3D-505A8F90B1BC}" type="pres">
      <dgm:prSet presAssocID="{786E152F-5637-4D27-AE09-031CBAF2E19E}" presName="sp" presStyleCnt="0"/>
      <dgm:spPr/>
    </dgm:pt>
    <dgm:pt modelId="{951029FE-A1D3-44F5-9AF5-B0FEFEB4FB71}" type="pres">
      <dgm:prSet presAssocID="{F63FFB9F-4100-4E24-B295-05FEED3462C4}" presName="composite" presStyleCnt="0"/>
      <dgm:spPr/>
    </dgm:pt>
    <dgm:pt modelId="{13F2BE74-635A-4C07-B20E-C0523EFA7E2D}" type="pres">
      <dgm:prSet presAssocID="{F63FFB9F-4100-4E24-B295-05FEED3462C4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A64EE73E-954F-426E-B078-A01841B91193}" type="pres">
      <dgm:prSet presAssocID="{F63FFB9F-4100-4E24-B295-05FEED3462C4}" presName="descendantText" presStyleLbl="alignAcc1" presStyleIdx="4" presStyleCnt="5" custLinFactNeighborY="0">
        <dgm:presLayoutVars>
          <dgm:bulletEnabled val="1"/>
        </dgm:presLayoutVars>
      </dgm:prSet>
      <dgm:spPr/>
    </dgm:pt>
  </dgm:ptLst>
  <dgm:cxnLst>
    <dgm:cxn modelId="{69BC760A-2DA5-48D0-9CDD-A2EB4D4F4684}" type="presOf" srcId="{F63FFB9F-4100-4E24-B295-05FEED3462C4}" destId="{13F2BE74-635A-4C07-B20E-C0523EFA7E2D}" srcOrd="0" destOrd="0" presId="urn:microsoft.com/office/officeart/2005/8/layout/chevron2"/>
    <dgm:cxn modelId="{CFBEEB2F-7169-404D-86A5-10DF58D8A5AF}" srcId="{5FC781FD-72B6-463F-B979-6565B5184F77}" destId="{2647C89A-B1EB-4691-AC2C-5E25640D1D28}" srcOrd="0" destOrd="0" parTransId="{181C18C9-5256-4749-A1C2-94301C406175}" sibTransId="{F517F27D-DD1C-400F-838C-4B7843E10684}"/>
    <dgm:cxn modelId="{DF9B5C38-60FF-4FAC-B729-93A0F0EA067F}" srcId="{C13F1A59-F43A-43A9-8D1B-B4CA302E5AD4}" destId="{F63FFB9F-4100-4E24-B295-05FEED3462C4}" srcOrd="4" destOrd="0" parTransId="{BCD59A84-96A1-4AEF-BB46-E396FF338055}" sibTransId="{F371D917-14DD-4D77-865D-8727C74CB19C}"/>
    <dgm:cxn modelId="{369A685C-2A93-4F2D-BA04-E2F428A8E86E}" srcId="{C13F1A59-F43A-43A9-8D1B-B4CA302E5AD4}" destId="{027834A4-E0D4-4DFF-BA36-264FDEA4209E}" srcOrd="1" destOrd="0" parTransId="{331FFABA-0E31-4D3A-821B-21C6AEB86193}" sibTransId="{26D2DDA8-E5DC-4DD8-8655-41BE29943E6A}"/>
    <dgm:cxn modelId="{7F282E5D-53EC-4FA1-8D8D-5DFEE476166D}" type="presOf" srcId="{F347E348-BC97-4C8A-B1AE-60B00BE18139}" destId="{24DA3A71-8BA7-4AAA-94BB-C36BF4050F04}" srcOrd="0" destOrd="0" presId="urn:microsoft.com/office/officeart/2005/8/layout/chevron2"/>
    <dgm:cxn modelId="{28D52743-FC2D-457B-AB3E-DFD76893722A}" type="presOf" srcId="{027834A4-E0D4-4DFF-BA36-264FDEA4209E}" destId="{0E700AC9-BCFC-43E1-86E7-0A07DDE1DFE4}" srcOrd="0" destOrd="0" presId="urn:microsoft.com/office/officeart/2005/8/layout/chevron2"/>
    <dgm:cxn modelId="{63921768-25DD-47C4-8035-41B894DB3C82}" srcId="{027834A4-E0D4-4DFF-BA36-264FDEA4209E}" destId="{2B592F9D-7535-4327-B7B1-1FE9AD174106}" srcOrd="0" destOrd="0" parTransId="{B42BE610-BCF6-4A8E-BD6B-361D76245E57}" sibTransId="{AC3A1056-E330-4C94-AC93-06783CB846CD}"/>
    <dgm:cxn modelId="{786C3C6D-26F3-4CBF-8498-CE1AC2FBBE78}" srcId="{C13F1A59-F43A-43A9-8D1B-B4CA302E5AD4}" destId="{A76ECB3E-04FD-41EA-88D0-9BB185500D2F}" srcOrd="2" destOrd="0" parTransId="{CEE05859-8906-4106-9042-E1DCE3D11141}" sibTransId="{5EC86E8F-85AA-43ED-93EB-FBB0F12A6DF4}"/>
    <dgm:cxn modelId="{A0360352-D5D2-43BD-8089-71B10F565AA7}" srcId="{C13F1A59-F43A-43A9-8D1B-B4CA302E5AD4}" destId="{84BFF01F-E492-4608-B787-1DD76CDDDFE8}" srcOrd="0" destOrd="0" parTransId="{6ACE070F-2AC3-412B-8C99-EFB83C0B6B46}" sibTransId="{40F06A11-A419-4FBE-95EA-C3E5FD41CE15}"/>
    <dgm:cxn modelId="{331B5552-37C9-455E-9C19-87E27F8673E3}" type="presOf" srcId="{A76ECB3E-04FD-41EA-88D0-9BB185500D2F}" destId="{BD54BC84-2A58-48D0-BD75-3E7CDDFEFDCD}" srcOrd="0" destOrd="0" presId="urn:microsoft.com/office/officeart/2005/8/layout/chevron2"/>
    <dgm:cxn modelId="{C63A8979-580E-4864-95AE-1CF72D70A9C6}" type="presOf" srcId="{C13F1A59-F43A-43A9-8D1B-B4CA302E5AD4}" destId="{4AA3C93A-4BD8-459A-9C04-3D97652564EC}" srcOrd="0" destOrd="0" presId="urn:microsoft.com/office/officeart/2005/8/layout/chevron2"/>
    <dgm:cxn modelId="{3D31CD7C-F2F8-41DB-A951-6BDFAE878159}" type="presOf" srcId="{2647C89A-B1EB-4691-AC2C-5E25640D1D28}" destId="{FBBC2543-9246-4D9E-9A37-D4EE1B342896}" srcOrd="0" destOrd="0" presId="urn:microsoft.com/office/officeart/2005/8/layout/chevron2"/>
    <dgm:cxn modelId="{DA163091-3FA9-4796-AADF-162D3752C6F0}" srcId="{84BFF01F-E492-4608-B787-1DD76CDDDFE8}" destId="{C4D1C23F-81E5-49C8-9C5D-ED48855E6D51}" srcOrd="0" destOrd="0" parTransId="{013D5410-CC00-44EB-82B5-B608592D76A2}" sibTransId="{7DB0D07E-893E-4E7E-A0E6-E3AA9F33205F}"/>
    <dgm:cxn modelId="{CCF60D93-1650-443C-B460-A8C343717370}" srcId="{C13F1A59-F43A-43A9-8D1B-B4CA302E5AD4}" destId="{5FC781FD-72B6-463F-B979-6565B5184F77}" srcOrd="3" destOrd="0" parTransId="{BEADBDDB-54AE-43F3-8FEA-793347F21021}" sibTransId="{786E152F-5637-4D27-AE09-031CBAF2E19E}"/>
    <dgm:cxn modelId="{EC42529A-9182-4D93-A596-44ED7B24C3CA}" srcId="{A76ECB3E-04FD-41EA-88D0-9BB185500D2F}" destId="{F347E348-BC97-4C8A-B1AE-60B00BE18139}" srcOrd="0" destOrd="0" parTransId="{079F832A-88E4-49B5-98FF-8997426A67D1}" sibTransId="{20ABC624-1842-430D-882F-C8A7796458CC}"/>
    <dgm:cxn modelId="{577A1BBE-91AB-4363-BDEF-11EC254A6AB1}" type="presOf" srcId="{84BFF01F-E492-4608-B787-1DD76CDDDFE8}" destId="{CD0433BD-ECC4-448E-8B77-FB29D9342EFA}" srcOrd="0" destOrd="0" presId="urn:microsoft.com/office/officeart/2005/8/layout/chevron2"/>
    <dgm:cxn modelId="{BD8B0CBF-E27A-4EE9-AF2D-47A853E2E380}" type="presOf" srcId="{2B592F9D-7535-4327-B7B1-1FE9AD174106}" destId="{EFB8F0FA-97CA-4F0D-9F3A-538DD369DCEC}" srcOrd="0" destOrd="0" presId="urn:microsoft.com/office/officeart/2005/8/layout/chevron2"/>
    <dgm:cxn modelId="{F3FEDBD6-EFC0-4891-B733-9EA738245C2A}" type="presOf" srcId="{C4D1C23F-81E5-49C8-9C5D-ED48855E6D51}" destId="{9933F42C-41CC-4419-86FC-1905AD2AD475}" srcOrd="0" destOrd="0" presId="urn:microsoft.com/office/officeart/2005/8/layout/chevron2"/>
    <dgm:cxn modelId="{5B5B3AE0-CDCC-40D7-8485-E27E2A87439F}" type="presOf" srcId="{5FC781FD-72B6-463F-B979-6565B5184F77}" destId="{2219768D-4D61-4417-8885-4CD6293D1150}" srcOrd="0" destOrd="0" presId="urn:microsoft.com/office/officeart/2005/8/layout/chevron2"/>
    <dgm:cxn modelId="{DE35B0EB-AC9A-47B5-A3A1-B4CDCA45D6C9}" type="presOf" srcId="{4DF03892-CC96-4D52-B611-EB2740B9FA18}" destId="{A64EE73E-954F-426E-B078-A01841B91193}" srcOrd="0" destOrd="0" presId="urn:microsoft.com/office/officeart/2005/8/layout/chevron2"/>
    <dgm:cxn modelId="{8142ECFC-0045-4BEB-B845-AEEE722B63B0}" srcId="{F63FFB9F-4100-4E24-B295-05FEED3462C4}" destId="{4DF03892-CC96-4D52-B611-EB2740B9FA18}" srcOrd="0" destOrd="0" parTransId="{CCC9A715-6D0A-4DE4-9728-5A60A66C0B52}" sibTransId="{9EBEE009-85B1-46AC-A3F6-11D9951AAE9F}"/>
    <dgm:cxn modelId="{BCF84925-E6C7-4C29-8CBE-EA5DC687ED3E}" type="presParOf" srcId="{4AA3C93A-4BD8-459A-9C04-3D97652564EC}" destId="{A07DF2DA-40B3-4AF7-9432-00956179BE3A}" srcOrd="0" destOrd="0" presId="urn:microsoft.com/office/officeart/2005/8/layout/chevron2"/>
    <dgm:cxn modelId="{77716EEE-794E-42E0-B78E-31C00B5F697E}" type="presParOf" srcId="{A07DF2DA-40B3-4AF7-9432-00956179BE3A}" destId="{CD0433BD-ECC4-448E-8B77-FB29D9342EFA}" srcOrd="0" destOrd="0" presId="urn:microsoft.com/office/officeart/2005/8/layout/chevron2"/>
    <dgm:cxn modelId="{E7D3C37F-8EC3-4AF1-AEA8-F159534332B9}" type="presParOf" srcId="{A07DF2DA-40B3-4AF7-9432-00956179BE3A}" destId="{9933F42C-41CC-4419-86FC-1905AD2AD475}" srcOrd="1" destOrd="0" presId="urn:microsoft.com/office/officeart/2005/8/layout/chevron2"/>
    <dgm:cxn modelId="{3BA2C55C-E99D-4F61-9219-848985303E41}" type="presParOf" srcId="{4AA3C93A-4BD8-459A-9C04-3D97652564EC}" destId="{A7BEC5EF-82D0-47E7-A14E-E84372EAADF9}" srcOrd="1" destOrd="0" presId="urn:microsoft.com/office/officeart/2005/8/layout/chevron2"/>
    <dgm:cxn modelId="{D773245C-A1CC-4AB5-B49F-7387F75B460F}" type="presParOf" srcId="{4AA3C93A-4BD8-459A-9C04-3D97652564EC}" destId="{31B7364A-6953-4F0E-A17C-F671785ADED7}" srcOrd="2" destOrd="0" presId="urn:microsoft.com/office/officeart/2005/8/layout/chevron2"/>
    <dgm:cxn modelId="{FE3A15C1-3295-4B04-B910-8693D8EA87A2}" type="presParOf" srcId="{31B7364A-6953-4F0E-A17C-F671785ADED7}" destId="{0E700AC9-BCFC-43E1-86E7-0A07DDE1DFE4}" srcOrd="0" destOrd="0" presId="urn:microsoft.com/office/officeart/2005/8/layout/chevron2"/>
    <dgm:cxn modelId="{3E474120-7AE3-48BF-B037-8D2DBB399D30}" type="presParOf" srcId="{31B7364A-6953-4F0E-A17C-F671785ADED7}" destId="{EFB8F0FA-97CA-4F0D-9F3A-538DD369DCEC}" srcOrd="1" destOrd="0" presId="urn:microsoft.com/office/officeart/2005/8/layout/chevron2"/>
    <dgm:cxn modelId="{F2BDEF79-9688-441D-8183-BC4DCAA29F7B}" type="presParOf" srcId="{4AA3C93A-4BD8-459A-9C04-3D97652564EC}" destId="{46B2C98A-23C2-4D4F-A269-A3CE136C7AE4}" srcOrd="3" destOrd="0" presId="urn:microsoft.com/office/officeart/2005/8/layout/chevron2"/>
    <dgm:cxn modelId="{0D45484F-D0DC-47B8-A7C7-3BFBDEAFA81D}" type="presParOf" srcId="{4AA3C93A-4BD8-459A-9C04-3D97652564EC}" destId="{3228BA43-54A0-4311-AD06-89F04942BF29}" srcOrd="4" destOrd="0" presId="urn:microsoft.com/office/officeart/2005/8/layout/chevron2"/>
    <dgm:cxn modelId="{18FF4B97-93EA-4A11-B4A0-580465B4526F}" type="presParOf" srcId="{3228BA43-54A0-4311-AD06-89F04942BF29}" destId="{BD54BC84-2A58-48D0-BD75-3E7CDDFEFDCD}" srcOrd="0" destOrd="0" presId="urn:microsoft.com/office/officeart/2005/8/layout/chevron2"/>
    <dgm:cxn modelId="{2AF7D117-3A83-4B07-B411-6B288FCA0B0D}" type="presParOf" srcId="{3228BA43-54A0-4311-AD06-89F04942BF29}" destId="{24DA3A71-8BA7-4AAA-94BB-C36BF4050F04}" srcOrd="1" destOrd="0" presId="urn:microsoft.com/office/officeart/2005/8/layout/chevron2"/>
    <dgm:cxn modelId="{D1D3AC26-8A83-46C0-836B-D056917D7BB2}" type="presParOf" srcId="{4AA3C93A-4BD8-459A-9C04-3D97652564EC}" destId="{5878E371-41FD-4B08-BDFA-B031456A20B5}" srcOrd="5" destOrd="0" presId="urn:microsoft.com/office/officeart/2005/8/layout/chevron2"/>
    <dgm:cxn modelId="{FD81E511-73AB-4800-B558-CB90C68BBC88}" type="presParOf" srcId="{4AA3C93A-4BD8-459A-9C04-3D97652564EC}" destId="{EABFDF92-594A-4771-AE46-2D8593FC61E3}" srcOrd="6" destOrd="0" presId="urn:microsoft.com/office/officeart/2005/8/layout/chevron2"/>
    <dgm:cxn modelId="{FC03A4FC-A847-40CD-BA5C-4BD4511A9F8D}" type="presParOf" srcId="{EABFDF92-594A-4771-AE46-2D8593FC61E3}" destId="{2219768D-4D61-4417-8885-4CD6293D1150}" srcOrd="0" destOrd="0" presId="urn:microsoft.com/office/officeart/2005/8/layout/chevron2"/>
    <dgm:cxn modelId="{304D197A-0A13-44EE-8ECA-5E78B8E28112}" type="presParOf" srcId="{EABFDF92-594A-4771-AE46-2D8593FC61E3}" destId="{FBBC2543-9246-4D9E-9A37-D4EE1B342896}" srcOrd="1" destOrd="0" presId="urn:microsoft.com/office/officeart/2005/8/layout/chevron2"/>
    <dgm:cxn modelId="{52107554-8762-4B5B-B24E-7B06E9CD7EF4}" type="presParOf" srcId="{4AA3C93A-4BD8-459A-9C04-3D97652564EC}" destId="{352D5F2E-1758-4CCB-8C3D-505A8F90B1BC}" srcOrd="7" destOrd="0" presId="urn:microsoft.com/office/officeart/2005/8/layout/chevron2"/>
    <dgm:cxn modelId="{D84A9FC2-196C-466B-97F9-B9780FA36778}" type="presParOf" srcId="{4AA3C93A-4BD8-459A-9C04-3D97652564EC}" destId="{951029FE-A1D3-44F5-9AF5-B0FEFEB4FB71}" srcOrd="8" destOrd="0" presId="urn:microsoft.com/office/officeart/2005/8/layout/chevron2"/>
    <dgm:cxn modelId="{3CF36521-3C1B-4168-8F24-007910A375A9}" type="presParOf" srcId="{951029FE-A1D3-44F5-9AF5-B0FEFEB4FB71}" destId="{13F2BE74-635A-4C07-B20E-C0523EFA7E2D}" srcOrd="0" destOrd="0" presId="urn:microsoft.com/office/officeart/2005/8/layout/chevron2"/>
    <dgm:cxn modelId="{DCB2C3D5-07DA-424D-A89D-A0DB0FF1C0C4}" type="presParOf" srcId="{951029FE-A1D3-44F5-9AF5-B0FEFEB4FB71}" destId="{A64EE73E-954F-426E-B078-A01841B9119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D3E1E1-4F5A-4F34-AB3C-84C1BD213DD5}" type="doc">
      <dgm:prSet loTypeId="urn:microsoft.com/office/officeart/2005/8/layout/chevron2" loCatId="process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0852AF4D-89CE-42C5-ADFB-4758936CF8CD}">
      <dgm:prSet phldrT="[Tekst]"/>
      <dgm:spPr/>
      <dgm:t>
        <a:bodyPr/>
        <a:lstStyle/>
        <a:p>
          <a:r>
            <a:rPr lang="pl-PL" dirty="0"/>
            <a:t>Seminarium 1</a:t>
          </a:r>
        </a:p>
      </dgm:t>
    </dgm:pt>
    <dgm:pt modelId="{07727894-21A9-4A26-A7E8-332882A3841A}" type="parTrans" cxnId="{3AF1760D-B943-447B-ADAA-F642422A7696}">
      <dgm:prSet/>
      <dgm:spPr/>
      <dgm:t>
        <a:bodyPr/>
        <a:lstStyle/>
        <a:p>
          <a:endParaRPr lang="pl-PL"/>
        </a:p>
      </dgm:t>
    </dgm:pt>
    <dgm:pt modelId="{62119AD1-CAE3-4900-BE51-17F6DD6939C2}" type="sibTrans" cxnId="{3AF1760D-B943-447B-ADAA-F642422A7696}">
      <dgm:prSet/>
      <dgm:spPr/>
      <dgm:t>
        <a:bodyPr/>
        <a:lstStyle/>
        <a:p>
          <a:endParaRPr lang="pl-PL"/>
        </a:p>
      </dgm:t>
    </dgm:pt>
    <dgm:pt modelId="{D6C0198D-2E03-4DC5-94C8-D3D0D06861D3}">
      <dgm:prSet phldrT="[Tekst]"/>
      <dgm:spPr/>
      <dgm:t>
        <a:bodyPr/>
        <a:lstStyle/>
        <a:p>
          <a:r>
            <a:rPr lang="pl-PL" dirty="0"/>
            <a:t>System Wiedzy i Innowacji w Rolnictwie (AKIS) w planach strategicznych Wspólnej Polityki Rolnej UE, integracja doradców w ramach AKIS, zwiększenie zaangażowania rolników w AKIS, rola Krajowej Sieci Obszarów Wiejskich w AKIS, nowe metody rozpowszechniania wyników projektów, gospodarstwa demonstracyjne – </a:t>
          </a:r>
          <a:r>
            <a:rPr lang="pl-PL" b="1" dirty="0"/>
            <a:t>Seminarium planowane w Polsce 22-23 kwietnia br.</a:t>
          </a:r>
        </a:p>
      </dgm:t>
    </dgm:pt>
    <dgm:pt modelId="{5C6894E9-EBC7-4502-99FC-6A18AB0B63BB}" type="parTrans" cxnId="{A71930B5-6A56-4F30-A8BA-5A9C17EDD878}">
      <dgm:prSet/>
      <dgm:spPr/>
      <dgm:t>
        <a:bodyPr/>
        <a:lstStyle/>
        <a:p>
          <a:endParaRPr lang="pl-PL"/>
        </a:p>
      </dgm:t>
    </dgm:pt>
    <dgm:pt modelId="{3407589D-11AF-49FD-AB6C-15196D5CF73C}" type="sibTrans" cxnId="{A71930B5-6A56-4F30-A8BA-5A9C17EDD878}">
      <dgm:prSet/>
      <dgm:spPr/>
      <dgm:t>
        <a:bodyPr/>
        <a:lstStyle/>
        <a:p>
          <a:endParaRPr lang="pl-PL"/>
        </a:p>
      </dgm:t>
    </dgm:pt>
    <dgm:pt modelId="{310B0C2C-2EBD-43B7-B5FA-8D244351B952}">
      <dgm:prSet phldrT="[Tekst]"/>
      <dgm:spPr/>
      <dgm:t>
        <a:bodyPr/>
        <a:lstStyle/>
        <a:p>
          <a:r>
            <a:rPr lang="pl-PL" dirty="0"/>
            <a:t>Seminarium 2</a:t>
          </a:r>
        </a:p>
      </dgm:t>
    </dgm:pt>
    <dgm:pt modelId="{78D20CD8-71E8-481F-93A2-C8B83F381BE2}" type="parTrans" cxnId="{69C3C855-890A-4F4F-ADA4-23EDEC54299A}">
      <dgm:prSet/>
      <dgm:spPr/>
      <dgm:t>
        <a:bodyPr/>
        <a:lstStyle/>
        <a:p>
          <a:endParaRPr lang="pl-PL"/>
        </a:p>
      </dgm:t>
    </dgm:pt>
    <dgm:pt modelId="{9262BE14-9D18-4131-AC1D-E026B6E83D86}" type="sibTrans" cxnId="{69C3C855-890A-4F4F-ADA4-23EDEC54299A}">
      <dgm:prSet/>
      <dgm:spPr/>
      <dgm:t>
        <a:bodyPr/>
        <a:lstStyle/>
        <a:p>
          <a:endParaRPr lang="pl-PL"/>
        </a:p>
      </dgm:t>
    </dgm:pt>
    <dgm:pt modelId="{CCEE1454-3648-4349-B6E9-299F3AB52D0E}">
      <dgm:prSet phldrT="[Tekst]"/>
      <dgm:spPr/>
      <dgm:t>
        <a:bodyPr/>
        <a:lstStyle/>
        <a:p>
          <a:r>
            <a:rPr lang="pl-PL" dirty="0"/>
            <a:t>Aspekty związane z zarządzaniem glebą, powiązania z przyszłym programem ramowym na rzecz badań i innowacji „Horyzont Europa” w dziedzinie zdrowia i żywności oraz z poprzednimi wydarzeniami związanymi z ochroną gleb w ramach EIP-AGRI. </a:t>
          </a:r>
        </a:p>
      </dgm:t>
    </dgm:pt>
    <dgm:pt modelId="{3009EC8C-53D5-4CDA-A7DC-3684AE00236E}" type="parTrans" cxnId="{A23D0BC1-CCAA-4FDB-BF76-50F0CF677830}">
      <dgm:prSet/>
      <dgm:spPr/>
      <dgm:t>
        <a:bodyPr/>
        <a:lstStyle/>
        <a:p>
          <a:endParaRPr lang="pl-PL"/>
        </a:p>
      </dgm:t>
    </dgm:pt>
    <dgm:pt modelId="{A38D7B29-56D8-448A-892B-BC2072AC346D}" type="sibTrans" cxnId="{A23D0BC1-CCAA-4FDB-BF76-50F0CF677830}">
      <dgm:prSet/>
      <dgm:spPr/>
      <dgm:t>
        <a:bodyPr/>
        <a:lstStyle/>
        <a:p>
          <a:endParaRPr lang="pl-PL"/>
        </a:p>
      </dgm:t>
    </dgm:pt>
    <dgm:pt modelId="{FD04B5C4-1B7E-4364-A37F-B3AFAE3B125F}" type="pres">
      <dgm:prSet presAssocID="{B4D3E1E1-4F5A-4F34-AB3C-84C1BD213DD5}" presName="linearFlow" presStyleCnt="0">
        <dgm:presLayoutVars>
          <dgm:dir/>
          <dgm:animLvl val="lvl"/>
          <dgm:resizeHandles val="exact"/>
        </dgm:presLayoutVars>
      </dgm:prSet>
      <dgm:spPr/>
    </dgm:pt>
    <dgm:pt modelId="{5EACCC0A-1EF6-4D61-B477-BB17BF12A2B2}" type="pres">
      <dgm:prSet presAssocID="{0852AF4D-89CE-42C5-ADFB-4758936CF8CD}" presName="composite" presStyleCnt="0"/>
      <dgm:spPr/>
    </dgm:pt>
    <dgm:pt modelId="{C9B68FE5-C837-4494-BB9F-9003A585CE89}" type="pres">
      <dgm:prSet presAssocID="{0852AF4D-89CE-42C5-ADFB-4758936CF8CD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5468B347-6501-4F1C-AC9B-6AA531A32E38}" type="pres">
      <dgm:prSet presAssocID="{0852AF4D-89CE-42C5-ADFB-4758936CF8CD}" presName="descendantText" presStyleLbl="alignAcc1" presStyleIdx="0" presStyleCnt="2">
        <dgm:presLayoutVars>
          <dgm:bulletEnabled val="1"/>
        </dgm:presLayoutVars>
      </dgm:prSet>
      <dgm:spPr/>
    </dgm:pt>
    <dgm:pt modelId="{DC1B3A06-98DD-4D5B-9C74-1D8F3889F290}" type="pres">
      <dgm:prSet presAssocID="{62119AD1-CAE3-4900-BE51-17F6DD6939C2}" presName="sp" presStyleCnt="0"/>
      <dgm:spPr/>
    </dgm:pt>
    <dgm:pt modelId="{E9FD6D69-276B-48C7-B1CD-D79DF271D418}" type="pres">
      <dgm:prSet presAssocID="{310B0C2C-2EBD-43B7-B5FA-8D244351B952}" presName="composite" presStyleCnt="0"/>
      <dgm:spPr/>
    </dgm:pt>
    <dgm:pt modelId="{05303F0A-E7B4-4220-B7A6-24F293510D93}" type="pres">
      <dgm:prSet presAssocID="{310B0C2C-2EBD-43B7-B5FA-8D244351B952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D8155833-6727-4E93-BDAE-9238526358FB}" type="pres">
      <dgm:prSet presAssocID="{310B0C2C-2EBD-43B7-B5FA-8D244351B952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3AF1760D-B943-447B-ADAA-F642422A7696}" srcId="{B4D3E1E1-4F5A-4F34-AB3C-84C1BD213DD5}" destId="{0852AF4D-89CE-42C5-ADFB-4758936CF8CD}" srcOrd="0" destOrd="0" parTransId="{07727894-21A9-4A26-A7E8-332882A3841A}" sibTransId="{62119AD1-CAE3-4900-BE51-17F6DD6939C2}"/>
    <dgm:cxn modelId="{5936A912-7546-490E-A80C-5C58C6FAB08F}" type="presOf" srcId="{D6C0198D-2E03-4DC5-94C8-D3D0D06861D3}" destId="{5468B347-6501-4F1C-AC9B-6AA531A32E38}" srcOrd="0" destOrd="0" presId="urn:microsoft.com/office/officeart/2005/8/layout/chevron2"/>
    <dgm:cxn modelId="{61A74062-32B4-466D-A001-D87FE1EA3C9F}" type="presOf" srcId="{B4D3E1E1-4F5A-4F34-AB3C-84C1BD213DD5}" destId="{FD04B5C4-1B7E-4364-A37F-B3AFAE3B125F}" srcOrd="0" destOrd="0" presId="urn:microsoft.com/office/officeart/2005/8/layout/chevron2"/>
    <dgm:cxn modelId="{80133A69-BF85-4A1C-A161-108E5FAA5CD2}" type="presOf" srcId="{CCEE1454-3648-4349-B6E9-299F3AB52D0E}" destId="{D8155833-6727-4E93-BDAE-9238526358FB}" srcOrd="0" destOrd="0" presId="urn:microsoft.com/office/officeart/2005/8/layout/chevron2"/>
    <dgm:cxn modelId="{69C3C855-890A-4F4F-ADA4-23EDEC54299A}" srcId="{B4D3E1E1-4F5A-4F34-AB3C-84C1BD213DD5}" destId="{310B0C2C-2EBD-43B7-B5FA-8D244351B952}" srcOrd="1" destOrd="0" parTransId="{78D20CD8-71E8-481F-93A2-C8B83F381BE2}" sibTransId="{9262BE14-9D18-4131-AC1D-E026B6E83D86}"/>
    <dgm:cxn modelId="{A71930B5-6A56-4F30-A8BA-5A9C17EDD878}" srcId="{0852AF4D-89CE-42C5-ADFB-4758936CF8CD}" destId="{D6C0198D-2E03-4DC5-94C8-D3D0D06861D3}" srcOrd="0" destOrd="0" parTransId="{5C6894E9-EBC7-4502-99FC-6A18AB0B63BB}" sibTransId="{3407589D-11AF-49FD-AB6C-15196D5CF73C}"/>
    <dgm:cxn modelId="{A23D0BC1-CCAA-4FDB-BF76-50F0CF677830}" srcId="{310B0C2C-2EBD-43B7-B5FA-8D244351B952}" destId="{CCEE1454-3648-4349-B6E9-299F3AB52D0E}" srcOrd="0" destOrd="0" parTransId="{3009EC8C-53D5-4CDA-A7DC-3684AE00236E}" sibTransId="{A38D7B29-56D8-448A-892B-BC2072AC346D}"/>
    <dgm:cxn modelId="{AFA96DCA-8955-4075-B3F8-0C5DB43EE7BE}" type="presOf" srcId="{0852AF4D-89CE-42C5-ADFB-4758936CF8CD}" destId="{C9B68FE5-C837-4494-BB9F-9003A585CE89}" srcOrd="0" destOrd="0" presId="urn:microsoft.com/office/officeart/2005/8/layout/chevron2"/>
    <dgm:cxn modelId="{FFA64DD9-AD58-4D8C-B5DF-99C1DD9CDD0E}" type="presOf" srcId="{310B0C2C-2EBD-43B7-B5FA-8D244351B952}" destId="{05303F0A-E7B4-4220-B7A6-24F293510D93}" srcOrd="0" destOrd="0" presId="urn:microsoft.com/office/officeart/2005/8/layout/chevron2"/>
    <dgm:cxn modelId="{231F0D3E-3621-492B-BF56-64224CDE9D3C}" type="presParOf" srcId="{FD04B5C4-1B7E-4364-A37F-B3AFAE3B125F}" destId="{5EACCC0A-1EF6-4D61-B477-BB17BF12A2B2}" srcOrd="0" destOrd="0" presId="urn:microsoft.com/office/officeart/2005/8/layout/chevron2"/>
    <dgm:cxn modelId="{0A07701A-7A79-45E9-9FCA-5A276C9CE739}" type="presParOf" srcId="{5EACCC0A-1EF6-4D61-B477-BB17BF12A2B2}" destId="{C9B68FE5-C837-4494-BB9F-9003A585CE89}" srcOrd="0" destOrd="0" presId="urn:microsoft.com/office/officeart/2005/8/layout/chevron2"/>
    <dgm:cxn modelId="{652FB89A-DCC9-461E-B047-9ECA9E002242}" type="presParOf" srcId="{5EACCC0A-1EF6-4D61-B477-BB17BF12A2B2}" destId="{5468B347-6501-4F1C-AC9B-6AA531A32E38}" srcOrd="1" destOrd="0" presId="urn:microsoft.com/office/officeart/2005/8/layout/chevron2"/>
    <dgm:cxn modelId="{17349F5E-80F2-441D-84FC-2AA85D18DD80}" type="presParOf" srcId="{FD04B5C4-1B7E-4364-A37F-B3AFAE3B125F}" destId="{DC1B3A06-98DD-4D5B-9C74-1D8F3889F290}" srcOrd="1" destOrd="0" presId="urn:microsoft.com/office/officeart/2005/8/layout/chevron2"/>
    <dgm:cxn modelId="{A0D559CB-E12B-4308-8828-9D25927F984D}" type="presParOf" srcId="{FD04B5C4-1B7E-4364-A37F-B3AFAE3B125F}" destId="{E9FD6D69-276B-48C7-B1CD-D79DF271D418}" srcOrd="2" destOrd="0" presId="urn:microsoft.com/office/officeart/2005/8/layout/chevron2"/>
    <dgm:cxn modelId="{5411AFC2-6764-4F08-B3EE-0052D2F03213}" type="presParOf" srcId="{E9FD6D69-276B-48C7-B1CD-D79DF271D418}" destId="{05303F0A-E7B4-4220-B7A6-24F293510D93}" srcOrd="0" destOrd="0" presId="urn:microsoft.com/office/officeart/2005/8/layout/chevron2"/>
    <dgm:cxn modelId="{663FEB21-2C5E-4CD2-B147-5C635C64E58E}" type="presParOf" srcId="{E9FD6D69-276B-48C7-B1CD-D79DF271D418}" destId="{D8155833-6727-4E93-BDAE-9238526358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09F95A-8B0C-4F56-8BB8-0AE0A21E304B}" type="doc">
      <dgm:prSet loTypeId="urn:microsoft.com/office/officeart/2005/8/layout/chevron2" loCatId="process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0D019587-8EFE-45C7-AA7C-44C24DCED9F7}">
      <dgm:prSet phldrT="[Tekst]"/>
      <dgm:spPr/>
      <dgm:t>
        <a:bodyPr/>
        <a:lstStyle/>
        <a:p>
          <a:r>
            <a:rPr lang="pl-PL" dirty="0"/>
            <a:t>Warsztat 1</a:t>
          </a:r>
        </a:p>
      </dgm:t>
    </dgm:pt>
    <dgm:pt modelId="{5D81DBFF-078A-4587-9C9A-29FD3A192FD2}" type="parTrans" cxnId="{B77E8D1D-A994-4F9E-A190-7AACED475852}">
      <dgm:prSet/>
      <dgm:spPr/>
      <dgm:t>
        <a:bodyPr/>
        <a:lstStyle/>
        <a:p>
          <a:endParaRPr lang="pl-PL"/>
        </a:p>
      </dgm:t>
    </dgm:pt>
    <dgm:pt modelId="{87ED7820-92BF-4B34-AA61-BA5EF8E43261}" type="sibTrans" cxnId="{B77E8D1D-A994-4F9E-A190-7AACED475852}">
      <dgm:prSet/>
      <dgm:spPr/>
      <dgm:t>
        <a:bodyPr/>
        <a:lstStyle/>
        <a:p>
          <a:endParaRPr lang="pl-PL"/>
        </a:p>
      </dgm:t>
    </dgm:pt>
    <dgm:pt modelId="{03CC1385-ABE6-43E6-9718-C2DA56CEDCF4}">
      <dgm:prSet phldrT="[Tekst]"/>
      <dgm:spPr/>
      <dgm:t>
        <a:bodyPr/>
        <a:lstStyle/>
        <a:p>
          <a:r>
            <a:rPr lang="pl-PL" dirty="0"/>
            <a:t>Interaktywne innowacje na rzecz wyzwań sektora leśnego</a:t>
          </a:r>
        </a:p>
      </dgm:t>
    </dgm:pt>
    <dgm:pt modelId="{6E7715D3-B3E3-41E3-A3D1-DF0597072644}" type="parTrans" cxnId="{D15DF5B7-2CE5-412B-B504-668C8923B561}">
      <dgm:prSet/>
      <dgm:spPr/>
      <dgm:t>
        <a:bodyPr/>
        <a:lstStyle/>
        <a:p>
          <a:endParaRPr lang="pl-PL"/>
        </a:p>
      </dgm:t>
    </dgm:pt>
    <dgm:pt modelId="{6BDB8EEA-22F5-4D13-B23F-93D93AB0DAD6}" type="sibTrans" cxnId="{D15DF5B7-2CE5-412B-B504-668C8923B561}">
      <dgm:prSet/>
      <dgm:spPr/>
      <dgm:t>
        <a:bodyPr/>
        <a:lstStyle/>
        <a:p>
          <a:endParaRPr lang="pl-PL"/>
        </a:p>
      </dgm:t>
    </dgm:pt>
    <dgm:pt modelId="{E300B2E7-8ED7-40DF-9741-46FAADBB3D60}">
      <dgm:prSet phldrT="[Tekst]"/>
      <dgm:spPr/>
      <dgm:t>
        <a:bodyPr/>
        <a:lstStyle/>
        <a:p>
          <a:r>
            <a:rPr lang="pl-PL" dirty="0"/>
            <a:t>Warsztat 2</a:t>
          </a:r>
        </a:p>
      </dgm:t>
    </dgm:pt>
    <dgm:pt modelId="{7E71FB07-E9BE-44D5-9ABC-1CE5032F9582}" type="parTrans" cxnId="{3FBB32C7-7F6B-4B61-BF9F-BC01CE77898D}">
      <dgm:prSet/>
      <dgm:spPr/>
      <dgm:t>
        <a:bodyPr/>
        <a:lstStyle/>
        <a:p>
          <a:endParaRPr lang="pl-PL"/>
        </a:p>
      </dgm:t>
    </dgm:pt>
    <dgm:pt modelId="{C47AA3C1-52B4-4D2D-8CD3-B2479A007090}" type="sibTrans" cxnId="{3FBB32C7-7F6B-4B61-BF9F-BC01CE77898D}">
      <dgm:prSet/>
      <dgm:spPr/>
      <dgm:t>
        <a:bodyPr/>
        <a:lstStyle/>
        <a:p>
          <a:endParaRPr lang="pl-PL"/>
        </a:p>
      </dgm:t>
    </dgm:pt>
    <dgm:pt modelId="{2CD71DE4-0EC5-4D8D-9B1A-BBD5DE6FA0C2}">
      <dgm:prSet phldrT="[Tekst]"/>
      <dgm:spPr/>
      <dgm:t>
        <a:bodyPr/>
        <a:lstStyle/>
        <a:p>
          <a:r>
            <a:rPr lang="pl-PL" dirty="0"/>
            <a:t>Nowe strategie na rzecz rolnictwa neutralnego pod względem emisji dwutlenku węgla</a:t>
          </a:r>
        </a:p>
      </dgm:t>
    </dgm:pt>
    <dgm:pt modelId="{6FF78ABC-FE33-4F44-81AC-015CCDED4528}" type="parTrans" cxnId="{CFCA9280-962C-4A5D-B8E4-5E07933D4647}">
      <dgm:prSet/>
      <dgm:spPr/>
      <dgm:t>
        <a:bodyPr/>
        <a:lstStyle/>
        <a:p>
          <a:endParaRPr lang="pl-PL"/>
        </a:p>
      </dgm:t>
    </dgm:pt>
    <dgm:pt modelId="{F448747A-6486-48AB-AC6C-607F46FF1AE2}" type="sibTrans" cxnId="{CFCA9280-962C-4A5D-B8E4-5E07933D4647}">
      <dgm:prSet/>
      <dgm:spPr/>
      <dgm:t>
        <a:bodyPr/>
        <a:lstStyle/>
        <a:p>
          <a:endParaRPr lang="pl-PL"/>
        </a:p>
      </dgm:t>
    </dgm:pt>
    <dgm:pt modelId="{A012D9F4-7084-4F20-A954-E01E84C2F514}" type="pres">
      <dgm:prSet presAssocID="{0909F95A-8B0C-4F56-8BB8-0AE0A21E304B}" presName="linearFlow" presStyleCnt="0">
        <dgm:presLayoutVars>
          <dgm:dir/>
          <dgm:animLvl val="lvl"/>
          <dgm:resizeHandles val="exact"/>
        </dgm:presLayoutVars>
      </dgm:prSet>
      <dgm:spPr/>
    </dgm:pt>
    <dgm:pt modelId="{7A41DD38-8E3B-49B0-87D5-8DB14F5B5D86}" type="pres">
      <dgm:prSet presAssocID="{0D019587-8EFE-45C7-AA7C-44C24DCED9F7}" presName="composite" presStyleCnt="0"/>
      <dgm:spPr/>
    </dgm:pt>
    <dgm:pt modelId="{EC412546-DFB2-44EA-BB20-27B5A5B9014A}" type="pres">
      <dgm:prSet presAssocID="{0D019587-8EFE-45C7-AA7C-44C24DCED9F7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99BDE8B9-90D4-48FE-B1FE-322C56FE3BAD}" type="pres">
      <dgm:prSet presAssocID="{0D019587-8EFE-45C7-AA7C-44C24DCED9F7}" presName="descendantText" presStyleLbl="alignAcc1" presStyleIdx="0" presStyleCnt="2">
        <dgm:presLayoutVars>
          <dgm:bulletEnabled val="1"/>
        </dgm:presLayoutVars>
      </dgm:prSet>
      <dgm:spPr/>
    </dgm:pt>
    <dgm:pt modelId="{B5C05C72-8B4B-4B18-9225-F0EFC2DD7024}" type="pres">
      <dgm:prSet presAssocID="{87ED7820-92BF-4B34-AA61-BA5EF8E43261}" presName="sp" presStyleCnt="0"/>
      <dgm:spPr/>
    </dgm:pt>
    <dgm:pt modelId="{51C9C1CA-5A63-4F3E-B05E-F2FBC944F699}" type="pres">
      <dgm:prSet presAssocID="{E300B2E7-8ED7-40DF-9741-46FAADBB3D60}" presName="composite" presStyleCnt="0"/>
      <dgm:spPr/>
    </dgm:pt>
    <dgm:pt modelId="{CC222D33-C4B2-426A-A5A7-E692E664CE9E}" type="pres">
      <dgm:prSet presAssocID="{E300B2E7-8ED7-40DF-9741-46FAADBB3D60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6A552DC9-F376-41FA-993F-8E1558C1823E}" type="pres">
      <dgm:prSet presAssocID="{E300B2E7-8ED7-40DF-9741-46FAADBB3D60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D9784713-1389-4E37-B6EC-D8C637B17E72}" type="presOf" srcId="{2CD71DE4-0EC5-4D8D-9B1A-BBD5DE6FA0C2}" destId="{6A552DC9-F376-41FA-993F-8E1558C1823E}" srcOrd="0" destOrd="0" presId="urn:microsoft.com/office/officeart/2005/8/layout/chevron2"/>
    <dgm:cxn modelId="{B77E8D1D-A994-4F9E-A190-7AACED475852}" srcId="{0909F95A-8B0C-4F56-8BB8-0AE0A21E304B}" destId="{0D019587-8EFE-45C7-AA7C-44C24DCED9F7}" srcOrd="0" destOrd="0" parTransId="{5D81DBFF-078A-4587-9C9A-29FD3A192FD2}" sibTransId="{87ED7820-92BF-4B34-AA61-BA5EF8E43261}"/>
    <dgm:cxn modelId="{D7DF5664-D62C-4516-B4FC-E9F08EC3F673}" type="presOf" srcId="{03CC1385-ABE6-43E6-9718-C2DA56CEDCF4}" destId="{99BDE8B9-90D4-48FE-B1FE-322C56FE3BAD}" srcOrd="0" destOrd="0" presId="urn:microsoft.com/office/officeart/2005/8/layout/chevron2"/>
    <dgm:cxn modelId="{F40E6269-ECBB-4E9B-A221-E0E86499AC1F}" type="presOf" srcId="{0909F95A-8B0C-4F56-8BB8-0AE0A21E304B}" destId="{A012D9F4-7084-4F20-A954-E01E84C2F514}" srcOrd="0" destOrd="0" presId="urn:microsoft.com/office/officeart/2005/8/layout/chevron2"/>
    <dgm:cxn modelId="{1EF04F6C-A179-4E51-8940-6CE1356F42FD}" type="presOf" srcId="{E300B2E7-8ED7-40DF-9741-46FAADBB3D60}" destId="{CC222D33-C4B2-426A-A5A7-E692E664CE9E}" srcOrd="0" destOrd="0" presId="urn:microsoft.com/office/officeart/2005/8/layout/chevron2"/>
    <dgm:cxn modelId="{CFCA9280-962C-4A5D-B8E4-5E07933D4647}" srcId="{E300B2E7-8ED7-40DF-9741-46FAADBB3D60}" destId="{2CD71DE4-0EC5-4D8D-9B1A-BBD5DE6FA0C2}" srcOrd="0" destOrd="0" parTransId="{6FF78ABC-FE33-4F44-81AC-015CCDED4528}" sibTransId="{F448747A-6486-48AB-AC6C-607F46FF1AE2}"/>
    <dgm:cxn modelId="{5EC0DAA8-BDD1-44CF-B5F5-4231FC4C7A50}" type="presOf" srcId="{0D019587-8EFE-45C7-AA7C-44C24DCED9F7}" destId="{EC412546-DFB2-44EA-BB20-27B5A5B9014A}" srcOrd="0" destOrd="0" presId="urn:microsoft.com/office/officeart/2005/8/layout/chevron2"/>
    <dgm:cxn modelId="{D15DF5B7-2CE5-412B-B504-668C8923B561}" srcId="{0D019587-8EFE-45C7-AA7C-44C24DCED9F7}" destId="{03CC1385-ABE6-43E6-9718-C2DA56CEDCF4}" srcOrd="0" destOrd="0" parTransId="{6E7715D3-B3E3-41E3-A3D1-DF0597072644}" sibTransId="{6BDB8EEA-22F5-4D13-B23F-93D93AB0DAD6}"/>
    <dgm:cxn modelId="{3FBB32C7-7F6B-4B61-BF9F-BC01CE77898D}" srcId="{0909F95A-8B0C-4F56-8BB8-0AE0A21E304B}" destId="{E300B2E7-8ED7-40DF-9741-46FAADBB3D60}" srcOrd="1" destOrd="0" parTransId="{7E71FB07-E9BE-44D5-9ABC-1CE5032F9582}" sibTransId="{C47AA3C1-52B4-4D2D-8CD3-B2479A007090}"/>
    <dgm:cxn modelId="{2B6531B6-46BE-4883-9E2F-907D955E1257}" type="presParOf" srcId="{A012D9F4-7084-4F20-A954-E01E84C2F514}" destId="{7A41DD38-8E3B-49B0-87D5-8DB14F5B5D86}" srcOrd="0" destOrd="0" presId="urn:microsoft.com/office/officeart/2005/8/layout/chevron2"/>
    <dgm:cxn modelId="{9F0F26A3-F7DA-4CE2-8460-0F82A5B069C6}" type="presParOf" srcId="{7A41DD38-8E3B-49B0-87D5-8DB14F5B5D86}" destId="{EC412546-DFB2-44EA-BB20-27B5A5B9014A}" srcOrd="0" destOrd="0" presId="urn:microsoft.com/office/officeart/2005/8/layout/chevron2"/>
    <dgm:cxn modelId="{80255B02-D82E-4560-8160-BC1F5122E868}" type="presParOf" srcId="{7A41DD38-8E3B-49B0-87D5-8DB14F5B5D86}" destId="{99BDE8B9-90D4-48FE-B1FE-322C56FE3BAD}" srcOrd="1" destOrd="0" presId="urn:microsoft.com/office/officeart/2005/8/layout/chevron2"/>
    <dgm:cxn modelId="{5D98B899-81F5-40EA-9258-140C9F01EF47}" type="presParOf" srcId="{A012D9F4-7084-4F20-A954-E01E84C2F514}" destId="{B5C05C72-8B4B-4B18-9225-F0EFC2DD7024}" srcOrd="1" destOrd="0" presId="urn:microsoft.com/office/officeart/2005/8/layout/chevron2"/>
    <dgm:cxn modelId="{BABB161B-482A-44B6-9E31-A6499D6AAA8A}" type="presParOf" srcId="{A012D9F4-7084-4F20-A954-E01E84C2F514}" destId="{51C9C1CA-5A63-4F3E-B05E-F2FBC944F699}" srcOrd="2" destOrd="0" presId="urn:microsoft.com/office/officeart/2005/8/layout/chevron2"/>
    <dgm:cxn modelId="{1617A6E3-FBE5-496C-962E-A35C0928E1D9}" type="presParOf" srcId="{51C9C1CA-5A63-4F3E-B05E-F2FBC944F699}" destId="{CC222D33-C4B2-426A-A5A7-E692E664CE9E}" srcOrd="0" destOrd="0" presId="urn:microsoft.com/office/officeart/2005/8/layout/chevron2"/>
    <dgm:cxn modelId="{AC0B7FB8-99BE-477C-A1CE-408B2038F6DA}" type="presParOf" srcId="{51C9C1CA-5A63-4F3E-B05E-F2FBC944F699}" destId="{6A552DC9-F376-41FA-993F-8E1558C182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482D82-3CDE-4F9C-A31B-C7D554208DED}" type="doc">
      <dgm:prSet loTypeId="urn:microsoft.com/office/officeart/2005/8/layout/chevron2" loCatId="process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2EE7868A-EA1F-4BA8-B0A8-28A8DD6AD540}">
      <dgm:prSet phldrT="[Tekst]" custT="1"/>
      <dgm:spPr/>
      <dgm:t>
        <a:bodyPr/>
        <a:lstStyle/>
        <a:p>
          <a:r>
            <a:rPr lang="pl-PL" sz="2800" dirty="0"/>
            <a:t>Pierwsze kroki w EIP-AGRI?</a:t>
          </a:r>
        </a:p>
      </dgm:t>
    </dgm:pt>
    <dgm:pt modelId="{FB6197F3-334F-432C-8AA2-3CBBABBC42E3}" type="parTrans" cxnId="{17ADF13B-57FC-46AE-82CA-756D88A933C8}">
      <dgm:prSet/>
      <dgm:spPr/>
      <dgm:t>
        <a:bodyPr/>
        <a:lstStyle/>
        <a:p>
          <a:endParaRPr lang="pl-PL"/>
        </a:p>
      </dgm:t>
    </dgm:pt>
    <dgm:pt modelId="{BC2EC5FE-2AC6-4D43-AC42-A8D3D266C858}" type="sibTrans" cxnId="{17ADF13B-57FC-46AE-82CA-756D88A933C8}">
      <dgm:prSet/>
      <dgm:spPr/>
      <dgm:t>
        <a:bodyPr/>
        <a:lstStyle/>
        <a:p>
          <a:endParaRPr lang="pl-PL"/>
        </a:p>
      </dgm:t>
    </dgm:pt>
    <dgm:pt modelId="{AE61CF9E-19E2-43E0-A6A8-16BAF568C77E}">
      <dgm:prSet phldrT="[Tekst]" custT="1"/>
      <dgm:spPr/>
      <dgm:t>
        <a:bodyPr/>
        <a:lstStyle/>
        <a:p>
          <a:r>
            <a:rPr lang="pl-PL" sz="2400" dirty="0"/>
            <a:t>Aby być informowanym na bieżąco o wydarzeniach </a:t>
          </a:r>
          <a:br>
            <a:rPr lang="pl-PL" sz="2400" dirty="0"/>
          </a:br>
          <a:r>
            <a:rPr lang="pl-PL" sz="2400" dirty="0"/>
            <a:t>i aplikować o udział w warsztatach i seminariach organizowanych przez EIP-AGRI, należy zarejestrować się </a:t>
          </a:r>
          <a:br>
            <a:rPr lang="pl-PL" sz="2400" dirty="0"/>
          </a:br>
          <a:r>
            <a:rPr lang="pl-PL" sz="2400" dirty="0"/>
            <a:t>w bazie pod adresem: </a:t>
          </a:r>
          <a:r>
            <a:rPr lang="pl-PL" sz="2400" dirty="0">
              <a:hlinkClick xmlns:r="http://schemas.openxmlformats.org/officeDocument/2006/relationships" r:id="rId1"/>
            </a:rPr>
            <a:t>https://ec.europa.eu/eip/agriculture/en</a:t>
          </a:r>
          <a:endParaRPr lang="pl-PL" sz="2400" dirty="0"/>
        </a:p>
      </dgm:t>
    </dgm:pt>
    <dgm:pt modelId="{E716B587-5E9F-4F15-BBA8-41FBBAA9D3DE}" type="parTrans" cxnId="{A062F740-DA68-41AD-9736-95494886BF5B}">
      <dgm:prSet/>
      <dgm:spPr/>
      <dgm:t>
        <a:bodyPr/>
        <a:lstStyle/>
        <a:p>
          <a:endParaRPr lang="pl-PL"/>
        </a:p>
      </dgm:t>
    </dgm:pt>
    <dgm:pt modelId="{A77B986A-0E69-414B-AC9C-5AFC6C2B7E85}" type="sibTrans" cxnId="{A062F740-DA68-41AD-9736-95494886BF5B}">
      <dgm:prSet/>
      <dgm:spPr/>
      <dgm:t>
        <a:bodyPr/>
        <a:lstStyle/>
        <a:p>
          <a:endParaRPr lang="pl-PL"/>
        </a:p>
      </dgm:t>
    </dgm:pt>
    <dgm:pt modelId="{1214B15D-1204-45E8-9383-13DB81AC4D70}">
      <dgm:prSet phldrT="[Tekst]" custT="1"/>
      <dgm:spPr/>
      <dgm:t>
        <a:bodyPr/>
        <a:lstStyle/>
        <a:p>
          <a:r>
            <a:rPr lang="pl-PL" sz="2400" dirty="0"/>
            <a:t>Jak zostać ekspertem Grupy Fokusowej?</a:t>
          </a:r>
        </a:p>
      </dgm:t>
    </dgm:pt>
    <dgm:pt modelId="{E0D279B1-E26E-4416-A148-172EF954BFA8}" type="parTrans" cxnId="{27949E21-8EEF-4530-A861-A31D68260C9E}">
      <dgm:prSet/>
      <dgm:spPr/>
      <dgm:t>
        <a:bodyPr/>
        <a:lstStyle/>
        <a:p>
          <a:endParaRPr lang="pl-PL"/>
        </a:p>
      </dgm:t>
    </dgm:pt>
    <dgm:pt modelId="{E8F17F0B-17BE-4B4C-B8C5-005B6FDBBB68}" type="sibTrans" cxnId="{27949E21-8EEF-4530-A861-A31D68260C9E}">
      <dgm:prSet/>
      <dgm:spPr/>
      <dgm:t>
        <a:bodyPr/>
        <a:lstStyle/>
        <a:p>
          <a:endParaRPr lang="pl-PL"/>
        </a:p>
      </dgm:t>
    </dgm:pt>
    <dgm:pt modelId="{0C4F264B-50B4-48CE-B79A-123C9ACB6F0B}">
      <dgm:prSet phldrT="[Tekst]" custT="1"/>
      <dgm:spPr/>
      <dgm:t>
        <a:bodyPr/>
        <a:lstStyle/>
        <a:p>
          <a:r>
            <a:rPr lang="pl-PL" sz="2400" dirty="0"/>
            <a:t>W najbliższym czasie zostanie ogłoszony nabór na ekspertów do 5 Grup Fokusowych pod adresem: </a:t>
          </a:r>
          <a:r>
            <a:rPr lang="pl-PL" sz="2400" dirty="0">
              <a:hlinkClick xmlns:r="http://schemas.openxmlformats.org/officeDocument/2006/relationships" r:id="rId2"/>
            </a:rPr>
            <a:t>https://ec.europa.eu/eip/agriculture/en/focus-groups</a:t>
          </a:r>
          <a:endParaRPr lang="pl-PL" sz="2400" dirty="0"/>
        </a:p>
      </dgm:t>
    </dgm:pt>
    <dgm:pt modelId="{24B5AE29-021A-4751-AE22-32C02D2535D5}" type="parTrans" cxnId="{5E56D100-EDA7-4BD4-ACFE-4F7FD0A592F0}">
      <dgm:prSet/>
      <dgm:spPr/>
      <dgm:t>
        <a:bodyPr/>
        <a:lstStyle/>
        <a:p>
          <a:endParaRPr lang="pl-PL"/>
        </a:p>
      </dgm:t>
    </dgm:pt>
    <dgm:pt modelId="{A68FF9BD-0079-4AB1-8FDF-71003CF348BA}" type="sibTrans" cxnId="{5E56D100-EDA7-4BD4-ACFE-4F7FD0A592F0}">
      <dgm:prSet/>
      <dgm:spPr/>
      <dgm:t>
        <a:bodyPr/>
        <a:lstStyle/>
        <a:p>
          <a:endParaRPr lang="pl-PL"/>
        </a:p>
      </dgm:t>
    </dgm:pt>
    <dgm:pt modelId="{59553723-9821-4AE2-8BDA-347CB344E1F7}" type="pres">
      <dgm:prSet presAssocID="{D4482D82-3CDE-4F9C-A31B-C7D554208DED}" presName="linearFlow" presStyleCnt="0">
        <dgm:presLayoutVars>
          <dgm:dir/>
          <dgm:animLvl val="lvl"/>
          <dgm:resizeHandles val="exact"/>
        </dgm:presLayoutVars>
      </dgm:prSet>
      <dgm:spPr/>
    </dgm:pt>
    <dgm:pt modelId="{499B94DD-FD55-4146-812D-381FF6006FE3}" type="pres">
      <dgm:prSet presAssocID="{2EE7868A-EA1F-4BA8-B0A8-28A8DD6AD540}" presName="composite" presStyleCnt="0"/>
      <dgm:spPr/>
    </dgm:pt>
    <dgm:pt modelId="{3E805E25-BFD1-4DCD-811C-C7001A439313}" type="pres">
      <dgm:prSet presAssocID="{2EE7868A-EA1F-4BA8-B0A8-28A8DD6AD540}" presName="parentText" presStyleLbl="alignNode1" presStyleIdx="0" presStyleCnt="2" custLinFactNeighborY="0">
        <dgm:presLayoutVars>
          <dgm:chMax val="1"/>
          <dgm:bulletEnabled val="1"/>
        </dgm:presLayoutVars>
      </dgm:prSet>
      <dgm:spPr/>
    </dgm:pt>
    <dgm:pt modelId="{A369518D-64E5-4A08-A7B6-76A824703530}" type="pres">
      <dgm:prSet presAssocID="{2EE7868A-EA1F-4BA8-B0A8-28A8DD6AD540}" presName="descendantText" presStyleLbl="alignAcc1" presStyleIdx="0" presStyleCnt="2" custLinFactNeighborX="0">
        <dgm:presLayoutVars>
          <dgm:bulletEnabled val="1"/>
        </dgm:presLayoutVars>
      </dgm:prSet>
      <dgm:spPr/>
    </dgm:pt>
    <dgm:pt modelId="{0AAF1529-7531-4145-AF3A-1FD29384A620}" type="pres">
      <dgm:prSet presAssocID="{BC2EC5FE-2AC6-4D43-AC42-A8D3D266C858}" presName="sp" presStyleCnt="0"/>
      <dgm:spPr/>
    </dgm:pt>
    <dgm:pt modelId="{8511F8BC-38BC-492B-A083-93D09A5F529E}" type="pres">
      <dgm:prSet presAssocID="{1214B15D-1204-45E8-9383-13DB81AC4D70}" presName="composite" presStyleCnt="0"/>
      <dgm:spPr/>
    </dgm:pt>
    <dgm:pt modelId="{2FEB17CF-F960-4324-9904-F6F06B21AB3C}" type="pres">
      <dgm:prSet presAssocID="{1214B15D-1204-45E8-9383-13DB81AC4D70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76226D30-F84E-4B8D-873C-84124FBB839F}" type="pres">
      <dgm:prSet presAssocID="{1214B15D-1204-45E8-9383-13DB81AC4D70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5E56D100-EDA7-4BD4-ACFE-4F7FD0A592F0}" srcId="{1214B15D-1204-45E8-9383-13DB81AC4D70}" destId="{0C4F264B-50B4-48CE-B79A-123C9ACB6F0B}" srcOrd="0" destOrd="0" parTransId="{24B5AE29-021A-4751-AE22-32C02D2535D5}" sibTransId="{A68FF9BD-0079-4AB1-8FDF-71003CF348BA}"/>
    <dgm:cxn modelId="{3C094102-937A-4933-87EE-A5E79BFD3949}" type="presOf" srcId="{D4482D82-3CDE-4F9C-A31B-C7D554208DED}" destId="{59553723-9821-4AE2-8BDA-347CB344E1F7}" srcOrd="0" destOrd="0" presId="urn:microsoft.com/office/officeart/2005/8/layout/chevron2"/>
    <dgm:cxn modelId="{F6AD9F08-F7FF-409E-B421-CB15B93DA794}" type="presOf" srcId="{2EE7868A-EA1F-4BA8-B0A8-28A8DD6AD540}" destId="{3E805E25-BFD1-4DCD-811C-C7001A439313}" srcOrd="0" destOrd="0" presId="urn:microsoft.com/office/officeart/2005/8/layout/chevron2"/>
    <dgm:cxn modelId="{27949E21-8EEF-4530-A861-A31D68260C9E}" srcId="{D4482D82-3CDE-4F9C-A31B-C7D554208DED}" destId="{1214B15D-1204-45E8-9383-13DB81AC4D70}" srcOrd="1" destOrd="0" parTransId="{E0D279B1-E26E-4416-A148-172EF954BFA8}" sibTransId="{E8F17F0B-17BE-4B4C-B8C5-005B6FDBBB68}"/>
    <dgm:cxn modelId="{17ADF13B-57FC-46AE-82CA-756D88A933C8}" srcId="{D4482D82-3CDE-4F9C-A31B-C7D554208DED}" destId="{2EE7868A-EA1F-4BA8-B0A8-28A8DD6AD540}" srcOrd="0" destOrd="0" parTransId="{FB6197F3-334F-432C-8AA2-3CBBABBC42E3}" sibTransId="{BC2EC5FE-2AC6-4D43-AC42-A8D3D266C858}"/>
    <dgm:cxn modelId="{6D411B3F-DC19-4694-AB95-15EAC9D08A0B}" type="presOf" srcId="{0C4F264B-50B4-48CE-B79A-123C9ACB6F0B}" destId="{76226D30-F84E-4B8D-873C-84124FBB839F}" srcOrd="0" destOrd="0" presId="urn:microsoft.com/office/officeart/2005/8/layout/chevron2"/>
    <dgm:cxn modelId="{A062F740-DA68-41AD-9736-95494886BF5B}" srcId="{2EE7868A-EA1F-4BA8-B0A8-28A8DD6AD540}" destId="{AE61CF9E-19E2-43E0-A6A8-16BAF568C77E}" srcOrd="0" destOrd="0" parTransId="{E716B587-5E9F-4F15-BBA8-41FBBAA9D3DE}" sibTransId="{A77B986A-0E69-414B-AC9C-5AFC6C2B7E85}"/>
    <dgm:cxn modelId="{D77C17AA-033E-4E7F-97A4-38F3FB368A7D}" type="presOf" srcId="{1214B15D-1204-45E8-9383-13DB81AC4D70}" destId="{2FEB17CF-F960-4324-9904-F6F06B21AB3C}" srcOrd="0" destOrd="0" presId="urn:microsoft.com/office/officeart/2005/8/layout/chevron2"/>
    <dgm:cxn modelId="{8F206BFE-07A9-4D56-AED3-326FBDE55F2C}" type="presOf" srcId="{AE61CF9E-19E2-43E0-A6A8-16BAF568C77E}" destId="{A369518D-64E5-4A08-A7B6-76A824703530}" srcOrd="0" destOrd="0" presId="urn:microsoft.com/office/officeart/2005/8/layout/chevron2"/>
    <dgm:cxn modelId="{49780D04-EEB1-4946-B0C9-D2DF3B1D043C}" type="presParOf" srcId="{59553723-9821-4AE2-8BDA-347CB344E1F7}" destId="{499B94DD-FD55-4146-812D-381FF6006FE3}" srcOrd="0" destOrd="0" presId="urn:microsoft.com/office/officeart/2005/8/layout/chevron2"/>
    <dgm:cxn modelId="{E911C339-3105-492A-81CB-429F470F710C}" type="presParOf" srcId="{499B94DD-FD55-4146-812D-381FF6006FE3}" destId="{3E805E25-BFD1-4DCD-811C-C7001A439313}" srcOrd="0" destOrd="0" presId="urn:microsoft.com/office/officeart/2005/8/layout/chevron2"/>
    <dgm:cxn modelId="{0F3131DD-5BBD-4555-BC9B-0E83B802B57E}" type="presParOf" srcId="{499B94DD-FD55-4146-812D-381FF6006FE3}" destId="{A369518D-64E5-4A08-A7B6-76A824703530}" srcOrd="1" destOrd="0" presId="urn:microsoft.com/office/officeart/2005/8/layout/chevron2"/>
    <dgm:cxn modelId="{A5698F17-3379-4F4E-A1A1-F35DD7624B21}" type="presParOf" srcId="{59553723-9821-4AE2-8BDA-347CB344E1F7}" destId="{0AAF1529-7531-4145-AF3A-1FD29384A620}" srcOrd="1" destOrd="0" presId="urn:microsoft.com/office/officeart/2005/8/layout/chevron2"/>
    <dgm:cxn modelId="{9918F539-3D8F-4D89-9FAD-447E07520455}" type="presParOf" srcId="{59553723-9821-4AE2-8BDA-347CB344E1F7}" destId="{8511F8BC-38BC-492B-A083-93D09A5F529E}" srcOrd="2" destOrd="0" presId="urn:microsoft.com/office/officeart/2005/8/layout/chevron2"/>
    <dgm:cxn modelId="{C9AD97B4-DDB6-47D3-B5B7-3C63C2304F4B}" type="presParOf" srcId="{8511F8BC-38BC-492B-A083-93D09A5F529E}" destId="{2FEB17CF-F960-4324-9904-F6F06B21AB3C}" srcOrd="0" destOrd="0" presId="urn:microsoft.com/office/officeart/2005/8/layout/chevron2"/>
    <dgm:cxn modelId="{D69CF78F-7D49-4EDB-9DF7-B15A94558960}" type="presParOf" srcId="{8511F8BC-38BC-492B-A083-93D09A5F529E}" destId="{76226D30-F84E-4B8D-873C-84124FBB839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DE5A2-4A30-4BE1-A088-49F4E0289D8F}">
      <dsp:nvSpPr>
        <dsp:cNvPr id="0" name=""/>
        <dsp:cNvSpPr/>
      </dsp:nvSpPr>
      <dsp:spPr>
        <a:xfrm rot="5400000">
          <a:off x="-317788" y="321861"/>
          <a:ext cx="2118588" cy="1483011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Grupy Fokusowe</a:t>
          </a:r>
        </a:p>
      </dsp:txBody>
      <dsp:txXfrm rot="-5400000">
        <a:off x="1" y="745579"/>
        <a:ext cx="1483011" cy="635577"/>
      </dsp:txXfrm>
    </dsp:sp>
    <dsp:sp modelId="{DC6FD87B-FD9A-4B97-A89D-A8D0DF07EE8C}">
      <dsp:nvSpPr>
        <dsp:cNvPr id="0" name=""/>
        <dsp:cNvSpPr/>
      </dsp:nvSpPr>
      <dsp:spPr>
        <a:xfrm rot="5400000">
          <a:off x="4550973" y="-3063888"/>
          <a:ext cx="1377082" cy="75130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600" kern="1200" dirty="0"/>
            <a:t>Specyficzny temat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600" kern="1200" dirty="0"/>
            <a:t>20 ekspertów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600" kern="1200" dirty="0"/>
            <a:t>5 Grup Fokusowych rocznie</a:t>
          </a:r>
        </a:p>
      </dsp:txBody>
      <dsp:txXfrm rot="-5400000">
        <a:off x="1483011" y="71298"/>
        <a:ext cx="7445782" cy="1242634"/>
      </dsp:txXfrm>
    </dsp:sp>
    <dsp:sp modelId="{DAF33F0D-7E61-4888-AB56-3300B137306D}">
      <dsp:nvSpPr>
        <dsp:cNvPr id="0" name=""/>
        <dsp:cNvSpPr/>
      </dsp:nvSpPr>
      <dsp:spPr>
        <a:xfrm rot="5400000">
          <a:off x="-317788" y="2250817"/>
          <a:ext cx="2118588" cy="1483011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Warsztaty</a:t>
          </a:r>
        </a:p>
      </dsp:txBody>
      <dsp:txXfrm rot="-5400000">
        <a:off x="1" y="2674535"/>
        <a:ext cx="1483011" cy="635577"/>
      </dsp:txXfrm>
    </dsp:sp>
    <dsp:sp modelId="{DAFFC315-035E-46E5-8665-EB9B399399BD}">
      <dsp:nvSpPr>
        <dsp:cNvPr id="0" name=""/>
        <dsp:cNvSpPr/>
      </dsp:nvSpPr>
      <dsp:spPr>
        <a:xfrm rot="5400000">
          <a:off x="4550973" y="-1134933"/>
          <a:ext cx="1377082" cy="75130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600" kern="1200" dirty="0"/>
            <a:t>Wymiana doświadczeń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600" kern="1200" dirty="0"/>
            <a:t>80 uczestników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600" kern="1200" dirty="0"/>
            <a:t>2 warsztaty w ciągu roku</a:t>
          </a:r>
        </a:p>
      </dsp:txBody>
      <dsp:txXfrm rot="-5400000">
        <a:off x="1483011" y="2000253"/>
        <a:ext cx="7445782" cy="1242634"/>
      </dsp:txXfrm>
    </dsp:sp>
    <dsp:sp modelId="{084475C3-A02F-4F8B-8EA6-E2EC1F97491B}">
      <dsp:nvSpPr>
        <dsp:cNvPr id="0" name=""/>
        <dsp:cNvSpPr/>
      </dsp:nvSpPr>
      <dsp:spPr>
        <a:xfrm rot="5400000">
          <a:off x="-317788" y="4179772"/>
          <a:ext cx="2118588" cy="1483011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Seminarium</a:t>
          </a:r>
        </a:p>
      </dsp:txBody>
      <dsp:txXfrm rot="-5400000">
        <a:off x="1" y="4603490"/>
        <a:ext cx="1483011" cy="635577"/>
      </dsp:txXfrm>
    </dsp:sp>
    <dsp:sp modelId="{8A2B69DD-6798-4018-A490-3886D9A795CD}">
      <dsp:nvSpPr>
        <dsp:cNvPr id="0" name=""/>
        <dsp:cNvSpPr/>
      </dsp:nvSpPr>
      <dsp:spPr>
        <a:xfrm rot="5400000">
          <a:off x="4550973" y="794022"/>
          <a:ext cx="1377082" cy="75130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600" kern="1200" dirty="0"/>
            <a:t>Szersza tematyka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600" kern="1200" dirty="0"/>
            <a:t>150 uczestników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600" kern="1200" dirty="0"/>
            <a:t>1 seminarium + 1 w Polsce</a:t>
          </a:r>
        </a:p>
      </dsp:txBody>
      <dsp:txXfrm rot="-5400000">
        <a:off x="1483011" y="3929208"/>
        <a:ext cx="7445782" cy="1242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433BD-ECC4-448E-8B77-FB29D9342EFA}">
      <dsp:nvSpPr>
        <dsp:cNvPr id="0" name=""/>
        <dsp:cNvSpPr/>
      </dsp:nvSpPr>
      <dsp:spPr>
        <a:xfrm rot="5400000">
          <a:off x="-196248" y="197245"/>
          <a:ext cx="1308325" cy="91582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GF 1</a:t>
          </a:r>
        </a:p>
      </dsp:txBody>
      <dsp:txXfrm rot="-5400000">
        <a:off x="2" y="458910"/>
        <a:ext cx="915827" cy="392498"/>
      </dsp:txXfrm>
    </dsp:sp>
    <dsp:sp modelId="{9933F42C-41CC-4419-86FC-1905AD2AD475}">
      <dsp:nvSpPr>
        <dsp:cNvPr id="0" name=""/>
        <dsp:cNvSpPr/>
      </dsp:nvSpPr>
      <dsp:spPr>
        <a:xfrm rot="5400000">
          <a:off x="4757108" y="-3840283"/>
          <a:ext cx="850411" cy="85329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600" kern="1200" dirty="0"/>
            <a:t>Dzika przyroda i produkcja rolna</a:t>
          </a:r>
        </a:p>
      </dsp:txBody>
      <dsp:txXfrm rot="-5400000">
        <a:off x="915828" y="42511"/>
        <a:ext cx="8491458" cy="767383"/>
      </dsp:txXfrm>
    </dsp:sp>
    <dsp:sp modelId="{0E700AC9-BCFC-43E1-86E7-0A07DDE1DFE4}">
      <dsp:nvSpPr>
        <dsp:cNvPr id="0" name=""/>
        <dsp:cNvSpPr/>
      </dsp:nvSpPr>
      <dsp:spPr>
        <a:xfrm rot="5400000">
          <a:off x="-196248" y="1390352"/>
          <a:ext cx="1308325" cy="91582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GF 2</a:t>
          </a:r>
        </a:p>
      </dsp:txBody>
      <dsp:txXfrm rot="-5400000">
        <a:off x="2" y="1652017"/>
        <a:ext cx="915827" cy="392498"/>
      </dsp:txXfrm>
    </dsp:sp>
    <dsp:sp modelId="{EFB8F0FA-97CA-4F0D-9F3A-538DD369DCEC}">
      <dsp:nvSpPr>
        <dsp:cNvPr id="0" name=""/>
        <dsp:cNvSpPr/>
      </dsp:nvSpPr>
      <dsp:spPr>
        <a:xfrm rot="5400000">
          <a:off x="4757108" y="-2647176"/>
          <a:ext cx="850411" cy="85329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600" kern="1200" dirty="0"/>
            <a:t>Zrównoważone uprawy przemysłowe w Europie</a:t>
          </a:r>
        </a:p>
      </dsp:txBody>
      <dsp:txXfrm rot="-5400000">
        <a:off x="915828" y="1235618"/>
        <a:ext cx="8491458" cy="767383"/>
      </dsp:txXfrm>
    </dsp:sp>
    <dsp:sp modelId="{BD54BC84-2A58-48D0-BD75-3E7CDDFEFDCD}">
      <dsp:nvSpPr>
        <dsp:cNvPr id="0" name=""/>
        <dsp:cNvSpPr/>
      </dsp:nvSpPr>
      <dsp:spPr>
        <a:xfrm rot="5400000">
          <a:off x="-196248" y="2583460"/>
          <a:ext cx="1308325" cy="91582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GF 3</a:t>
          </a:r>
        </a:p>
      </dsp:txBody>
      <dsp:txXfrm rot="-5400000">
        <a:off x="2" y="2845125"/>
        <a:ext cx="915827" cy="392498"/>
      </dsp:txXfrm>
    </dsp:sp>
    <dsp:sp modelId="{24DA3A71-8BA7-4AAA-94BB-C36BF4050F04}">
      <dsp:nvSpPr>
        <dsp:cNvPr id="0" name=""/>
        <dsp:cNvSpPr/>
      </dsp:nvSpPr>
      <dsp:spPr>
        <a:xfrm rot="5400000">
          <a:off x="4757108" y="-1454069"/>
          <a:ext cx="850411" cy="85329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600" kern="1200" dirty="0"/>
            <a:t>Zmniejszenie użycia tworzyw sztucznych w rolnictwie</a:t>
          </a:r>
        </a:p>
      </dsp:txBody>
      <dsp:txXfrm rot="-5400000">
        <a:off x="915828" y="2428725"/>
        <a:ext cx="8491458" cy="767383"/>
      </dsp:txXfrm>
    </dsp:sp>
    <dsp:sp modelId="{2219768D-4D61-4417-8885-4CD6293D1150}">
      <dsp:nvSpPr>
        <dsp:cNvPr id="0" name=""/>
        <dsp:cNvSpPr/>
      </dsp:nvSpPr>
      <dsp:spPr>
        <a:xfrm rot="5400000">
          <a:off x="-196248" y="3776567"/>
          <a:ext cx="1308325" cy="91582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GF 4</a:t>
          </a:r>
        </a:p>
      </dsp:txBody>
      <dsp:txXfrm rot="-5400000">
        <a:off x="2" y="4038232"/>
        <a:ext cx="915827" cy="392498"/>
      </dsp:txXfrm>
    </dsp:sp>
    <dsp:sp modelId="{FBBC2543-9246-4D9E-9A37-D4EE1B342896}">
      <dsp:nvSpPr>
        <dsp:cNvPr id="0" name=""/>
        <dsp:cNvSpPr/>
      </dsp:nvSpPr>
      <dsp:spPr>
        <a:xfrm rot="5400000">
          <a:off x="4757108" y="-260961"/>
          <a:ext cx="850411" cy="85329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600" kern="1200" dirty="0"/>
            <a:t>Zrównoważony system produkcji wołowiny</a:t>
          </a:r>
        </a:p>
      </dsp:txBody>
      <dsp:txXfrm rot="-5400000">
        <a:off x="915828" y="3621833"/>
        <a:ext cx="8491458" cy="767383"/>
      </dsp:txXfrm>
    </dsp:sp>
    <dsp:sp modelId="{13F2BE74-635A-4C07-B20E-C0523EFA7E2D}">
      <dsp:nvSpPr>
        <dsp:cNvPr id="0" name=""/>
        <dsp:cNvSpPr/>
      </dsp:nvSpPr>
      <dsp:spPr>
        <a:xfrm rot="5400000">
          <a:off x="-196248" y="4969674"/>
          <a:ext cx="1308325" cy="91582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GF 5</a:t>
          </a:r>
        </a:p>
      </dsp:txBody>
      <dsp:txXfrm rot="-5400000">
        <a:off x="2" y="5231339"/>
        <a:ext cx="915827" cy="392498"/>
      </dsp:txXfrm>
    </dsp:sp>
    <dsp:sp modelId="{A64EE73E-954F-426E-B078-A01841B91193}">
      <dsp:nvSpPr>
        <dsp:cNvPr id="0" name=""/>
        <dsp:cNvSpPr/>
      </dsp:nvSpPr>
      <dsp:spPr>
        <a:xfrm rot="5400000">
          <a:off x="4757108" y="932145"/>
          <a:ext cx="850411" cy="85329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600" kern="1200" dirty="0"/>
            <a:t>Przystosowujące się do klimatu uprawy roślin tropikalnych w UE</a:t>
          </a:r>
        </a:p>
      </dsp:txBody>
      <dsp:txXfrm rot="-5400000">
        <a:off x="915828" y="4814939"/>
        <a:ext cx="8491458" cy="7673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68FE5-C837-4494-BB9F-9003A585CE89}">
      <dsp:nvSpPr>
        <dsp:cNvPr id="0" name=""/>
        <dsp:cNvSpPr/>
      </dsp:nvSpPr>
      <dsp:spPr>
        <a:xfrm rot="5400000">
          <a:off x="-472747" y="477191"/>
          <a:ext cx="3151649" cy="220615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Seminarium 1</a:t>
          </a:r>
        </a:p>
      </dsp:txBody>
      <dsp:txXfrm rot="-5400000">
        <a:off x="1" y="1107520"/>
        <a:ext cx="2206154" cy="945495"/>
      </dsp:txXfrm>
    </dsp:sp>
    <dsp:sp modelId="{5468B347-6501-4F1C-AC9B-6AA531A32E38}">
      <dsp:nvSpPr>
        <dsp:cNvPr id="0" name=""/>
        <dsp:cNvSpPr/>
      </dsp:nvSpPr>
      <dsp:spPr>
        <a:xfrm rot="5400000">
          <a:off x="4511643" y="-2301043"/>
          <a:ext cx="2048572" cy="66595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/>
            <a:t>System Wiedzy i Innowacji w Rolnictwie (AKIS) w planach strategicznych Wspólnej Polityki Rolnej UE, integracja doradców w ramach AKIS, zwiększenie zaangażowania rolników w AKIS, rola Krajowej Sieci Obszarów Wiejskich w AKIS, nowe metody rozpowszechniania wyników projektów, gospodarstwa demonstracyjne – </a:t>
          </a:r>
          <a:r>
            <a:rPr lang="pl-PL" sz="1800" b="1" kern="1200" dirty="0"/>
            <a:t>Seminarium planowane w Polsce 22-23 kwietnia br.</a:t>
          </a:r>
        </a:p>
      </dsp:txBody>
      <dsp:txXfrm rot="-5400000">
        <a:off x="2206155" y="104448"/>
        <a:ext cx="6559546" cy="1848566"/>
      </dsp:txXfrm>
    </dsp:sp>
    <dsp:sp modelId="{05303F0A-E7B4-4220-B7A6-24F293510D93}">
      <dsp:nvSpPr>
        <dsp:cNvPr id="0" name=""/>
        <dsp:cNvSpPr/>
      </dsp:nvSpPr>
      <dsp:spPr>
        <a:xfrm rot="5400000">
          <a:off x="-472747" y="3348970"/>
          <a:ext cx="3151649" cy="220615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Seminarium 2</a:t>
          </a:r>
        </a:p>
      </dsp:txBody>
      <dsp:txXfrm rot="-5400000">
        <a:off x="1" y="3979299"/>
        <a:ext cx="2206154" cy="945495"/>
      </dsp:txXfrm>
    </dsp:sp>
    <dsp:sp modelId="{D8155833-6727-4E93-BDAE-9238526358FB}">
      <dsp:nvSpPr>
        <dsp:cNvPr id="0" name=""/>
        <dsp:cNvSpPr/>
      </dsp:nvSpPr>
      <dsp:spPr>
        <a:xfrm rot="5400000">
          <a:off x="4511643" y="570734"/>
          <a:ext cx="2048572" cy="66595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/>
            <a:t>Aspekty związane z zarządzaniem glebą, powiązania z przyszłym programem ramowym na rzecz badań i innowacji „Horyzont Europa” w dziedzinie zdrowia i żywności oraz z poprzednimi wydarzeniami związanymi z ochroną gleb w ramach EIP-AGRI. </a:t>
          </a:r>
        </a:p>
      </dsp:txBody>
      <dsp:txXfrm rot="-5400000">
        <a:off x="2206155" y="2976226"/>
        <a:ext cx="6559546" cy="18485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12546-DFB2-44EA-BB20-27B5A5B9014A}">
      <dsp:nvSpPr>
        <dsp:cNvPr id="0" name=""/>
        <dsp:cNvSpPr/>
      </dsp:nvSpPr>
      <dsp:spPr>
        <a:xfrm rot="5400000">
          <a:off x="-458023" y="461497"/>
          <a:ext cx="3053489" cy="2137442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 dirty="0"/>
            <a:t>Warsztat 1</a:t>
          </a:r>
        </a:p>
      </dsp:txBody>
      <dsp:txXfrm rot="-5400000">
        <a:off x="1" y="1072194"/>
        <a:ext cx="2137442" cy="916047"/>
      </dsp:txXfrm>
    </dsp:sp>
    <dsp:sp modelId="{99BDE8B9-90D4-48FE-B1FE-322C56FE3BAD}">
      <dsp:nvSpPr>
        <dsp:cNvPr id="0" name=""/>
        <dsp:cNvSpPr/>
      </dsp:nvSpPr>
      <dsp:spPr>
        <a:xfrm rot="5400000">
          <a:off x="4387711" y="-2246794"/>
          <a:ext cx="1984768" cy="64853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3300" kern="1200" dirty="0"/>
            <a:t>Interaktywne innowacje na rzecz wyzwań sektora leśnego</a:t>
          </a:r>
        </a:p>
      </dsp:txBody>
      <dsp:txXfrm rot="-5400000">
        <a:off x="2137443" y="100362"/>
        <a:ext cx="6388417" cy="1790992"/>
      </dsp:txXfrm>
    </dsp:sp>
    <dsp:sp modelId="{CC222D33-C4B2-426A-A5A7-E692E664CE9E}">
      <dsp:nvSpPr>
        <dsp:cNvPr id="0" name=""/>
        <dsp:cNvSpPr/>
      </dsp:nvSpPr>
      <dsp:spPr>
        <a:xfrm rot="5400000">
          <a:off x="-458023" y="3234592"/>
          <a:ext cx="3053489" cy="2137442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 dirty="0"/>
            <a:t>Warsztat 2</a:t>
          </a:r>
        </a:p>
      </dsp:txBody>
      <dsp:txXfrm rot="-5400000">
        <a:off x="1" y="3845289"/>
        <a:ext cx="2137442" cy="916047"/>
      </dsp:txXfrm>
    </dsp:sp>
    <dsp:sp modelId="{6A552DC9-F376-41FA-993F-8E1558C1823E}">
      <dsp:nvSpPr>
        <dsp:cNvPr id="0" name=""/>
        <dsp:cNvSpPr/>
      </dsp:nvSpPr>
      <dsp:spPr>
        <a:xfrm rot="5400000">
          <a:off x="4387711" y="526300"/>
          <a:ext cx="1984768" cy="64853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3300" kern="1200" dirty="0"/>
            <a:t>Nowe strategie na rzecz rolnictwa neutralnego pod względem emisji dwutlenku węgla</a:t>
          </a:r>
        </a:p>
      </dsp:txBody>
      <dsp:txXfrm rot="-5400000">
        <a:off x="2137443" y="2873456"/>
        <a:ext cx="6388417" cy="17909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05E25-BFD1-4DCD-811C-C7001A439313}">
      <dsp:nvSpPr>
        <dsp:cNvPr id="0" name=""/>
        <dsp:cNvSpPr/>
      </dsp:nvSpPr>
      <dsp:spPr>
        <a:xfrm rot="5400000">
          <a:off x="-466339" y="470097"/>
          <a:ext cx="3108931" cy="2176251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Pierwsze kroki w EIP-AGRI?</a:t>
          </a:r>
        </a:p>
      </dsp:txBody>
      <dsp:txXfrm rot="-5400000">
        <a:off x="2" y="1091883"/>
        <a:ext cx="2176251" cy="932680"/>
      </dsp:txXfrm>
    </dsp:sp>
    <dsp:sp modelId="{A369518D-64E5-4A08-A7B6-76A824703530}">
      <dsp:nvSpPr>
        <dsp:cNvPr id="0" name=""/>
        <dsp:cNvSpPr/>
      </dsp:nvSpPr>
      <dsp:spPr>
        <a:xfrm rot="5400000">
          <a:off x="5123488" y="-2943478"/>
          <a:ext cx="2020805" cy="79152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/>
            <a:t>Aby być informowanym na bieżąco o wydarzeniach </a:t>
          </a:r>
          <a:br>
            <a:rPr lang="pl-PL" sz="2400" kern="1200" dirty="0"/>
          </a:br>
          <a:r>
            <a:rPr lang="pl-PL" sz="2400" kern="1200" dirty="0"/>
            <a:t>i aplikować o udział w warsztatach i seminariach organizowanych przez EIP-AGRI, należy zarejestrować się </a:t>
          </a:r>
          <a:br>
            <a:rPr lang="pl-PL" sz="2400" kern="1200" dirty="0"/>
          </a:br>
          <a:r>
            <a:rPr lang="pl-PL" sz="2400" kern="1200" dirty="0"/>
            <a:t>w bazie pod adresem: </a:t>
          </a:r>
          <a:r>
            <a:rPr lang="pl-PL" sz="2400" kern="1200" dirty="0">
              <a:hlinkClick xmlns:r="http://schemas.openxmlformats.org/officeDocument/2006/relationships" r:id="rId1"/>
            </a:rPr>
            <a:t>https://ec.europa.eu/eip/agriculture/en</a:t>
          </a:r>
          <a:endParaRPr lang="pl-PL" sz="2400" kern="1200" dirty="0"/>
        </a:p>
      </dsp:txBody>
      <dsp:txXfrm rot="-5400000">
        <a:off x="2176252" y="102406"/>
        <a:ext cx="7816630" cy="1823509"/>
      </dsp:txXfrm>
    </dsp:sp>
    <dsp:sp modelId="{2FEB17CF-F960-4324-9904-F6F06B21AB3C}">
      <dsp:nvSpPr>
        <dsp:cNvPr id="0" name=""/>
        <dsp:cNvSpPr/>
      </dsp:nvSpPr>
      <dsp:spPr>
        <a:xfrm rot="5400000">
          <a:off x="-466339" y="3298907"/>
          <a:ext cx="3108931" cy="2176251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Jak zostać ekspertem Grupy Fokusowej?</a:t>
          </a:r>
        </a:p>
      </dsp:txBody>
      <dsp:txXfrm rot="-5400000">
        <a:off x="2" y="3920693"/>
        <a:ext cx="2176251" cy="932680"/>
      </dsp:txXfrm>
    </dsp:sp>
    <dsp:sp modelId="{76226D30-F84E-4B8D-873C-84124FBB839F}">
      <dsp:nvSpPr>
        <dsp:cNvPr id="0" name=""/>
        <dsp:cNvSpPr/>
      </dsp:nvSpPr>
      <dsp:spPr>
        <a:xfrm rot="5400000">
          <a:off x="5122956" y="-114137"/>
          <a:ext cx="2021868" cy="79152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/>
            <a:t>W najbliższym czasie zostanie ogłoszony nabór na ekspertów do 5 Grup Fokusowych pod adresem: </a:t>
          </a:r>
          <a:r>
            <a:rPr lang="pl-PL" sz="2400" kern="1200" dirty="0">
              <a:hlinkClick xmlns:r="http://schemas.openxmlformats.org/officeDocument/2006/relationships" r:id="rId2"/>
            </a:rPr>
            <a:t>https://ec.europa.eu/eip/agriculture/en/focus-groups</a:t>
          </a:r>
          <a:endParaRPr lang="pl-PL" sz="2400" kern="1200" dirty="0"/>
        </a:p>
      </dsp:txBody>
      <dsp:txXfrm rot="-5400000">
        <a:off x="2176252" y="2931266"/>
        <a:ext cx="7816579" cy="1824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0735AF-D9FE-4882-8C61-269B9C820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51FEAE2-5AFD-4FA0-86E4-9F2016F9B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5A83F86-18E4-4BA1-8A28-E00975394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F930-7739-4F7A-BCCD-726EDB87AEE5}" type="datetimeFigureOut">
              <a:rPr lang="pl-PL" smtClean="0"/>
              <a:t>04.12.2019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AACBB78-9F92-42D7-9E62-984A8FB49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EA9550-AC10-4B5C-B114-DC4A73E8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5607-2674-4C62-8EA5-F55498BF5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487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D7B660-65DF-4157-B9C6-2650758A7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42D2D28-F9DE-482B-AAD8-73B0FE456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0F42A05-A226-4CCF-9F32-723651831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F930-7739-4F7A-BCCD-726EDB87AEE5}" type="datetimeFigureOut">
              <a:rPr lang="pl-PL" smtClean="0"/>
              <a:t>04.12.2019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532A6E0-C951-403B-8235-4AEC3A475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514A4D8-3E7A-44F9-B0AB-715ADCCE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5607-2674-4C62-8EA5-F55498BF5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360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4E0B608-68D0-409A-ACAC-0823C3C197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8C37387-847C-46B0-AC63-F666AB1DC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96B0AEE-11E1-49C1-97F3-5F76B7E8E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F930-7739-4F7A-BCCD-726EDB87AEE5}" type="datetimeFigureOut">
              <a:rPr lang="pl-PL" smtClean="0"/>
              <a:t>04.12.2019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10C9097-4233-4475-98DA-F4D415B69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27BA41B-C973-41D6-B090-24FF3288C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5607-2674-4C62-8EA5-F55498BF5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455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394BB1-9FCC-4A8B-9AF4-C87D5640D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A34EB3-4FD9-4E3A-96AF-8C8F4AF2C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BB9B94B-C86F-42E8-95F0-C4EA6A3F3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F930-7739-4F7A-BCCD-726EDB87AEE5}" type="datetimeFigureOut">
              <a:rPr lang="pl-PL" smtClean="0"/>
              <a:t>04.12.2019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C3F9355-5519-4A94-A0F1-9EBE2F4D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7C59A21-5B6C-48FE-B08F-7D646BFB2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5607-2674-4C62-8EA5-F55498BF5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665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4EF537-37FC-4887-B9AB-FD684C2B0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43B86E0-945A-4A21-A4DC-5D8F5926B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AAA4CA-D468-409F-981C-F4ECCFE04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F930-7739-4F7A-BCCD-726EDB87AEE5}" type="datetimeFigureOut">
              <a:rPr lang="pl-PL" smtClean="0"/>
              <a:t>04.12.2019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E511D61-EE53-4CD0-AEB7-0D0C11001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DCD46A3-E04D-4AC4-8E0D-B2A3EC471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5607-2674-4C62-8EA5-F55498BF5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361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D13C68-5F9A-4524-A7F5-22B3D803B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739586-4E02-4B60-9F72-3FD632B04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3285769-3A4B-4AAD-B505-0301E193B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3D75BF4-002E-4377-9166-7CDC42EA9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F930-7739-4F7A-BCCD-726EDB87AEE5}" type="datetimeFigureOut">
              <a:rPr lang="pl-PL" smtClean="0"/>
              <a:t>04.12.2019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F5EF936-4FB6-40DC-A0DE-195D9E0E1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F0CA728-D01C-4596-B5A4-F8B2B986F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5607-2674-4C62-8EA5-F55498BF5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545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A6F37A-D21D-4AEF-8470-5AC41A33C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7B57FC2-C855-4293-9F92-5EBD4A64B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E4880AF-98C6-464C-A6A5-B1A240807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C0D4E8E-685B-4450-A27F-9FB82C28CD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DDE380F-5EE1-4EA1-9789-82C7D338D8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4E28B5E-FF7D-4A49-88E3-5C4C2683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F930-7739-4F7A-BCCD-726EDB87AEE5}" type="datetimeFigureOut">
              <a:rPr lang="pl-PL" smtClean="0"/>
              <a:t>04.12.2019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33B237F-149F-47CA-ADC9-C745260DE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C96214F-1A05-45DE-9D8D-895D049B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5607-2674-4C62-8EA5-F55498BF5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666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3F76CD-85D1-45B1-B329-9CF4722F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B988B11-34A1-4FFD-A72A-CC0FBFCCE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F930-7739-4F7A-BCCD-726EDB87AEE5}" type="datetimeFigureOut">
              <a:rPr lang="pl-PL" smtClean="0"/>
              <a:t>04.12.2019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74DF034-1BEB-454A-93AF-8D87C6DB0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D7C10A6-D998-4168-A1F2-FBA5D64C4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5607-2674-4C62-8EA5-F55498BF5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555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FA5FDB3-6062-44A5-8632-A4BAEC69E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F930-7739-4F7A-BCCD-726EDB87AEE5}" type="datetimeFigureOut">
              <a:rPr lang="pl-PL" smtClean="0"/>
              <a:t>04.12.2019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2933CAE-9021-48FA-AADF-C8B5EE89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28D2E58-A920-41D9-AB2A-EBEA2974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5607-2674-4C62-8EA5-F55498BF5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933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0941DC-A2B2-44C4-9F2C-647E535F8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072482-DACD-43E7-B4AE-520230F88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3B2DEFC-807E-4559-BCC8-9F776A4F7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FB35C35-0963-4ED9-A2C6-24C88BC21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F930-7739-4F7A-BCCD-726EDB87AEE5}" type="datetimeFigureOut">
              <a:rPr lang="pl-PL" smtClean="0"/>
              <a:t>04.12.2019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0F0760A-BA09-4A2C-923D-D8BD8CB1A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6C15BDD-0DF3-49C4-AF2B-995058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5607-2674-4C62-8EA5-F55498BF5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492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880CC3-0C02-49F3-9D75-981D47CD7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3BE1AB5-1F22-422F-A866-2A728B64BB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A0EE3DB-B1C4-4AA8-A613-D4A661EEA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AE2FC33-978B-4998-ABEB-2F479D9B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F930-7739-4F7A-BCCD-726EDB87AEE5}" type="datetimeFigureOut">
              <a:rPr lang="pl-PL" smtClean="0"/>
              <a:t>04.12.2019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DE19A40-7206-4847-9572-CEF6EC0E3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6C7309A-0540-402D-852F-D5744418B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5607-2674-4C62-8EA5-F55498BF5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676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16000" t="-3000" r="13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453A431-8FB9-4046-8EB8-B06C61D05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3796E5B-DA03-4C21-89A7-7E22C5A78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C2BC66B-F16B-47C4-BD4D-70E662A8C5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3F930-7739-4F7A-BCCD-726EDB87AEE5}" type="datetimeFigureOut">
              <a:rPr lang="pl-PL" smtClean="0"/>
              <a:t>04.12.2019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DC3A65C-9780-43D8-A3AD-74AA386539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927B32D-1B73-4F16-9CCE-21DEA2FBC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55607-2674-4C62-8EA5-F55498BF5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677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warszawa@cdr.gov.pl" TargetMode="External"/><Relationship Id="rId2" Type="http://schemas.openxmlformats.org/officeDocument/2006/relationships/hyperlink" Target="mailto:a.bomberski@cdr.gov.p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ir.cdr.gov.pl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1665919-F851-451A-97CE-C19B32BA1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547" y="0"/>
            <a:ext cx="8857561" cy="102041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43169DC-DD2B-4D2C-825C-4A99E6759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9547" y="-797235"/>
            <a:ext cx="9144000" cy="2387600"/>
          </a:xfrm>
        </p:spPr>
        <p:txBody>
          <a:bodyPr>
            <a:noAutofit/>
          </a:bodyPr>
          <a:lstStyle/>
          <a:p>
            <a:r>
              <a:rPr lang="pl-PL" sz="2000" dirty="0"/>
              <a:t>„Europejski Fundusz Rolny na rzecz Rozwoju Obszarów Wiejskich: Europa inwestująca w obszary wiejskie”.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3972CAE-CFD2-4C58-839D-03BF07671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657" y="1817653"/>
            <a:ext cx="11211339" cy="3165166"/>
          </a:xfrm>
        </p:spPr>
        <p:txBody>
          <a:bodyPr>
            <a:normAutofit fontScale="92500" lnSpcReduction="10000"/>
          </a:bodyPr>
          <a:lstStyle/>
          <a:p>
            <a:r>
              <a:rPr lang="pl-PL" sz="5600" dirty="0"/>
              <a:t>„Plan pracy Europejskiej Sieci Innowacji EIP-AGRI na 2020 rok”</a:t>
            </a:r>
          </a:p>
          <a:p>
            <a:r>
              <a:rPr lang="pl-PL" sz="3500" dirty="0"/>
              <a:t>VI Posiedzenie Grupy Tematycznej ds. innowacji </a:t>
            </a:r>
          </a:p>
          <a:p>
            <a:r>
              <a:rPr lang="pl-PL" sz="3500" dirty="0"/>
              <a:t>w rolnictwie i na obszarach wiejskich</a:t>
            </a:r>
          </a:p>
          <a:p>
            <a:r>
              <a:rPr lang="pl-PL" sz="3500" dirty="0"/>
              <a:t>Warszawa 4 grudnia 2019 r.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8202C50-869D-404B-A864-9E0DA6AFD4FD}"/>
              </a:ext>
            </a:extLst>
          </p:cNvPr>
          <p:cNvSpPr txBox="1"/>
          <p:nvPr/>
        </p:nvSpPr>
        <p:spPr>
          <a:xfrm>
            <a:off x="6747910" y="4982818"/>
            <a:ext cx="3902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100" b="1" dirty="0"/>
              <a:t>Aleksander Bomberski</a:t>
            </a:r>
          </a:p>
          <a:p>
            <a:r>
              <a:rPr lang="pl-PL" sz="2100" dirty="0"/>
              <a:t>Krajowy Broker Innowacji</a:t>
            </a:r>
          </a:p>
          <a:p>
            <a:r>
              <a:rPr lang="pl-PL" sz="2100" dirty="0"/>
              <a:t>Centrum Doradztwa Rolniczego w Brwinowie oddział w Warszawie</a:t>
            </a:r>
          </a:p>
        </p:txBody>
      </p:sp>
    </p:spTree>
    <p:extLst>
      <p:ext uri="{BB962C8B-B14F-4D97-AF65-F5344CB8AC3E}">
        <p14:creationId xmlns:p14="http://schemas.microsoft.com/office/powerpoint/2010/main" val="1593544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12279B7-62E7-4E97-AE82-70299B1C44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7429731"/>
              </p:ext>
            </p:extLst>
          </p:nvPr>
        </p:nvGraphicFramePr>
        <p:xfrm>
          <a:off x="1663148" y="412841"/>
          <a:ext cx="8865704" cy="6032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8542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2A1E0DD-3ADC-4CDE-A3DE-23E9918E44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601336"/>
              </p:ext>
            </p:extLst>
          </p:nvPr>
        </p:nvGraphicFramePr>
        <p:xfrm>
          <a:off x="1784626" y="512233"/>
          <a:ext cx="8622748" cy="5833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4799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F04F6A68-6E06-4D1D-A77B-7F5492736B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49796"/>
              </p:ext>
            </p:extLst>
          </p:nvPr>
        </p:nvGraphicFramePr>
        <p:xfrm>
          <a:off x="1050235" y="456371"/>
          <a:ext cx="10091530" cy="5945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511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13951-EC50-4494-B1FE-B852E065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V. Metody tworzenia Grup Operacyjnych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B9141-E941-4DF4-9165-F3AFBB853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Konsultowanie pomysłu lub inicjatywy z krajowymi brokerami innowacji, specjalistami i doradcami ODR i CDR.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Wyznaczenie osoby merytorycznie odpowiedzialnej za realizację zadań ze strony Ośrodka Doradztwa Rolniczego.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Konsultacja nowej inicjatywy z najbliższą jednostką naukową.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Określenie zakresu zadań i odpowiedzialności dla jednostki naukowej, instytucji doradczej oraz przedsiębiorstwa.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Organizacja spotkań z rolnikami – zapoznanie się z potrzebami rolników, przedstawienie założeń inicjatywy, przewidywanych korzyści oraz zagrożeń.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EA5F92F-041E-4131-B3EA-4BC9D167E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73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DB76E7-116A-47D1-98A2-30F8EC38E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1CDEB4-C9E0-4303-8119-0F3EC3476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437F6CB-163C-4C5B-B4FE-7126C9957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79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13951-EC50-4494-B1FE-B852E065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V. Metody tworzenia Grup Operacyjnych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B9141-E941-4DF4-9165-F3AFBB853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pl-PL" dirty="0"/>
              <a:t>Budowanie dobrych relacji pomiędzy zainteresowanymi stronami, prowadzenie mediacji, identyfikowanie problemu w praktyce – poprzez „spotkania polowe”, obecność na każdym spotkaniu grupy inicjatywnej.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pl-PL" dirty="0"/>
              <a:t>Wybór wiarygodnego i solidnego lidera Grupy Operacyjnej, kierownika projektu oraz zespołu realizacyjnego.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pl-PL" dirty="0"/>
              <a:t>Ustalenie i pilnowanie terminarza następnych spotkań oraz monitorowanie aktywności partnerów grupy.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A2A4886-E479-4624-9611-776467EB7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09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>
            <a:extLst>
              <a:ext uri="{FF2B5EF4-FFF2-40B4-BE49-F238E27FC236}">
                <a16:creationId xmlns:a16="http://schemas.microsoft.com/office/drawing/2014/main" id="{C16915E6-3FB4-4459-B58D-C7753A414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235" y="325784"/>
            <a:ext cx="9144000" cy="2387599"/>
          </a:xfrm>
        </p:spPr>
        <p:txBody>
          <a:bodyPr>
            <a:normAutofit fontScale="25000" lnSpcReduction="20000"/>
          </a:bodyPr>
          <a:lstStyle/>
          <a:p>
            <a:pPr algn="r"/>
            <a:endParaRPr lang="pl-PL" dirty="0"/>
          </a:p>
          <a:p>
            <a:r>
              <a:rPr lang="pl-PL" sz="12800" dirty="0"/>
              <a:t>Aleksander Bomberski</a:t>
            </a:r>
          </a:p>
          <a:p>
            <a:r>
              <a:rPr lang="pl-PL" sz="12800" dirty="0"/>
              <a:t>krajowy broker innowacji</a:t>
            </a:r>
          </a:p>
          <a:p>
            <a:r>
              <a:rPr lang="pl-PL" sz="12800" dirty="0"/>
              <a:t>Zespół Innowacji w Rolnictwie ds. obsługi SIR</a:t>
            </a:r>
          </a:p>
          <a:p>
            <a:r>
              <a:rPr lang="pl-PL" sz="12800" dirty="0"/>
              <a:t>Tel.: 693 021 602</a:t>
            </a:r>
          </a:p>
          <a:p>
            <a:r>
              <a:rPr lang="pl-PL" sz="12800" dirty="0"/>
              <a:t>E-mail: </a:t>
            </a:r>
            <a:r>
              <a:rPr lang="pl-PL" sz="12800" dirty="0">
                <a:hlinkClick r:id="rId2"/>
              </a:rPr>
              <a:t>a.bomberski@cdr.gov.pl</a:t>
            </a:r>
            <a:endParaRPr lang="pl-PL" sz="12800" dirty="0"/>
          </a:p>
          <a:p>
            <a:r>
              <a:rPr lang="pl-PL" sz="12800" dirty="0"/>
              <a:t>Skype: </a:t>
            </a:r>
            <a:r>
              <a:rPr lang="pl-PL" sz="12800" dirty="0" err="1"/>
              <a:t>live:alekbomberski</a:t>
            </a:r>
            <a:endParaRPr lang="pl-PL" sz="12800" dirty="0"/>
          </a:p>
          <a:p>
            <a:endParaRPr lang="pl-PL" sz="12800" dirty="0"/>
          </a:p>
          <a:p>
            <a:r>
              <a:rPr lang="pl-PL" sz="12800" dirty="0"/>
              <a:t>Centrum Doradztwa Rolniczego w Brwinowie</a:t>
            </a:r>
          </a:p>
          <a:p>
            <a:r>
              <a:rPr lang="pl-PL" sz="12800" dirty="0"/>
              <a:t>Oddział w Warszawie</a:t>
            </a:r>
          </a:p>
          <a:p>
            <a:r>
              <a:rPr lang="pl-PL" sz="12800" dirty="0"/>
              <a:t>ul. Wspólna 30, 00-930 Warszawa</a:t>
            </a:r>
          </a:p>
          <a:p>
            <a:r>
              <a:rPr lang="pl-PL" sz="12800" dirty="0"/>
              <a:t>Tel.: 22 623 28 49</a:t>
            </a:r>
          </a:p>
          <a:p>
            <a:r>
              <a:rPr lang="pl-PL" sz="12800" dirty="0"/>
              <a:t>E-mail: </a:t>
            </a:r>
            <a:r>
              <a:rPr lang="pl-PL" sz="12800" dirty="0">
                <a:hlinkClick r:id="rId3"/>
              </a:rPr>
              <a:t>warszawa@cdr.gov.pl</a:t>
            </a:r>
            <a:endParaRPr lang="pl-PL" sz="12800" dirty="0"/>
          </a:p>
          <a:p>
            <a:r>
              <a:rPr lang="pl-PL" sz="12800" dirty="0">
                <a:hlinkClick r:id="rId4"/>
              </a:rPr>
              <a:t>http://sir.cdr.gov.pl</a:t>
            </a:r>
            <a:endParaRPr lang="pl-PL" sz="12800" dirty="0"/>
          </a:p>
          <a:p>
            <a:endParaRPr lang="pl-PL" sz="9600" dirty="0"/>
          </a:p>
        </p:txBody>
      </p:sp>
    </p:spTree>
    <p:extLst>
      <p:ext uri="{BB962C8B-B14F-4D97-AF65-F5344CB8AC3E}">
        <p14:creationId xmlns:p14="http://schemas.microsoft.com/office/powerpoint/2010/main" val="3884012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13951-EC50-4494-B1FE-B852E065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6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7200" b="1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3541116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13951-EC50-4494-B1FE-B852E065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I. Czym jest EIP-AGRI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B9141-E941-4DF4-9165-F3AFBB853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Europejskie partnerstwo innowacyjne na rzecz wydajnego i zrównoważonego rolnictwa (EIP-AGRI) stworzono w 2012 r. Ma ono przyczyniać się do realizacji strategii Unii Europejskiej określonej w dokumencie Europa 2020 na </a:t>
            </a:r>
            <a:r>
              <a:rPr lang="pl-PL" b="1" dirty="0"/>
              <a:t>rzecz inteligentnego, trwałego wzrostu gospodarczego sprzyjającego włączeniu społecznemu.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/>
              <a:t>Intensyfikacja badań i innowacji </a:t>
            </a:r>
            <a:r>
              <a:rPr lang="pl-PL" dirty="0"/>
              <a:t>jest jednym z pięciu głównych celów strategii Europa 2020, która promuje nowe interaktywne podejście do wspierania innowacji.</a:t>
            </a:r>
          </a:p>
        </p:txBody>
      </p:sp>
    </p:spTree>
    <p:extLst>
      <p:ext uri="{BB962C8B-B14F-4D97-AF65-F5344CB8AC3E}">
        <p14:creationId xmlns:p14="http://schemas.microsoft.com/office/powerpoint/2010/main" val="1001417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13951-EC50-4494-B1FE-B852E065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II. Cel działania EIP-AGRI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B9141-E941-4DF4-9165-F3AFBB853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Europejskie partnerstwo innowacyjne w dziedzinie rolnictwa (EIP-AGRI) działa na rzecz konkurencyjnego i zrównoważonego rolnictwa i leśnictwa, aby sektory te mogły osiągać więcej przy mniejszym zużyciu zasobów. EIP-AGRI wnosi wkład w zapewnianie stabilnych dostaw żywności, paszy i biomateriałów, chroniąc podstawowe surowce naturalne, na których opierają się rolnictwo i leśnictwo.</a:t>
            </a:r>
          </a:p>
        </p:txBody>
      </p:sp>
    </p:spTree>
    <p:extLst>
      <p:ext uri="{BB962C8B-B14F-4D97-AF65-F5344CB8AC3E}">
        <p14:creationId xmlns:p14="http://schemas.microsoft.com/office/powerpoint/2010/main" val="985812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13951-EC50-4494-B1FE-B852E065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III. Główne zadania EIP-AGRI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B9141-E941-4DF4-9165-F3AFBB853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Innowacyjne projekty w rolnictwie </a:t>
            </a:r>
            <a:r>
              <a:rPr lang="pl-PL" dirty="0"/>
              <a:t>mogą uzyskać finansowanie z różnych źródeł, takich jak </a:t>
            </a:r>
            <a:r>
              <a:rPr lang="pl-PL" b="1" dirty="0"/>
              <a:t>europejska polityka rozwoju obszarów wiejskich</a:t>
            </a:r>
            <a:r>
              <a:rPr lang="pl-PL" dirty="0"/>
              <a:t> czy unijny program w zakresie badań naukowych i innowacji </a:t>
            </a:r>
            <a:r>
              <a:rPr lang="pl-PL" b="1" dirty="0"/>
              <a:t>Horyzont 2020</a:t>
            </a:r>
            <a:r>
              <a:rPr lang="pl-PL" dirty="0"/>
              <a:t>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EIP-AGRI przyczynia się do łączenia różnych źródeł finansowania, tak aby koncentrując je na wspólnym celu, osiągać lepsze wyniki.</a:t>
            </a:r>
          </a:p>
        </p:txBody>
      </p:sp>
    </p:spTree>
    <p:extLst>
      <p:ext uri="{BB962C8B-B14F-4D97-AF65-F5344CB8AC3E}">
        <p14:creationId xmlns:p14="http://schemas.microsoft.com/office/powerpoint/2010/main" val="194859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13951-EC50-4494-B1FE-B852E065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IV. Struktura EIP-AGRI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B9141-E941-4DF4-9165-F3AFBB853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 ramach EIP-AGRI rolnicy, doradcy, naukowcy, osoby prowadzące działalność gospodarczą związaną z rolnictwem, organizacje pozarządowe i inne podmioty współpracują ze sobą jako partnerzy innowacji w rolnictwie i leśnictwie. </a:t>
            </a:r>
          </a:p>
          <a:p>
            <a:pPr marL="0" indent="0">
              <a:buNone/>
            </a:pPr>
            <a:r>
              <a:rPr lang="pl-PL" dirty="0"/>
              <a:t>Razem tworzą oni unijną sieć EIP. Siecią EIP-AGRI kieruje Komisja Europejska (Dyrekcja Generalna ds. Rolnictwa i Rozwoju Obszarów Wiejskich), którą wspiera punkt obsługi EIP-AGRI. </a:t>
            </a:r>
          </a:p>
          <a:p>
            <a:pPr marL="0" indent="0">
              <a:buNone/>
            </a:pPr>
            <a:r>
              <a:rPr lang="pl-PL" b="1" dirty="0"/>
              <a:t>Polskim biurem EIP-AGRI jest Zespół ds. Sieci Innowacji w Rolnictwie działający w ramach Centrum Doradztwa Rolniczego w Brwinowie oddział w Warszawie.</a:t>
            </a:r>
          </a:p>
        </p:txBody>
      </p:sp>
    </p:spTree>
    <p:extLst>
      <p:ext uri="{BB962C8B-B14F-4D97-AF65-F5344CB8AC3E}">
        <p14:creationId xmlns:p14="http://schemas.microsoft.com/office/powerpoint/2010/main" val="72342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41AB0C-F36E-4655-BA55-67F7A91C4C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7200" b="1" dirty="0"/>
              <a:t>Program działalności EIP-AGRI na rok 2020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89FE61D-E6B6-418F-A488-FCBD01799B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Europejskie partnerstwo innowacyjne na rzecz wydajnego i zrównoważonego rolnictwa (EIP-AGRI)</a:t>
            </a:r>
          </a:p>
        </p:txBody>
      </p:sp>
    </p:spTree>
    <p:extLst>
      <p:ext uri="{BB962C8B-B14F-4D97-AF65-F5344CB8AC3E}">
        <p14:creationId xmlns:p14="http://schemas.microsoft.com/office/powerpoint/2010/main" val="51644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616BAC-166D-423F-85CC-8FF87AE826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BAE33BC-973C-4000-B83D-BC484A7253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67EF241-69AE-43DC-AD91-7E3891A56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35" y="0"/>
            <a:ext cx="98861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48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9D47295-4814-49AD-A9B7-5055656C43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3569207"/>
              </p:ext>
            </p:extLst>
          </p:nvPr>
        </p:nvGraphicFramePr>
        <p:xfrm>
          <a:off x="1597991" y="436677"/>
          <a:ext cx="8996018" cy="5984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667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5D357A7-DEC2-4935-8627-951B835A94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6081190"/>
              </p:ext>
            </p:extLst>
          </p:nvPr>
        </p:nvGraphicFramePr>
        <p:xfrm>
          <a:off x="1371600" y="387626"/>
          <a:ext cx="9448800" cy="6082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340893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17067</TotalTime>
  <Words>835</Words>
  <Application>Microsoft Office PowerPoint</Application>
  <PresentationFormat>Panoramiczny</PresentationFormat>
  <Paragraphs>84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Motyw pakietu Office</vt:lpstr>
      <vt:lpstr>„Europejski Fundusz Rolny na rzecz Rozwoju Obszarów Wiejskich: Europa inwestująca w obszary wiejskie”.</vt:lpstr>
      <vt:lpstr>I. Czym jest EIP-AGRI</vt:lpstr>
      <vt:lpstr>II. Cel działania EIP-AGRI</vt:lpstr>
      <vt:lpstr>III. Główne zadania EIP-AGRI </vt:lpstr>
      <vt:lpstr>IV. Struktura EIP-AGRI </vt:lpstr>
      <vt:lpstr>Program działalności EIP-AGRI na rok 2020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V. Metody tworzenia Grup Operacyjnych </vt:lpstr>
      <vt:lpstr>Prezentacja programu PowerPoint</vt:lpstr>
      <vt:lpstr>V. Metody tworzenia Grup Operacyjnych 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Sposoby identyfikacji innowacji w rolnictwie oraz omówienie metod tworzenia Grup Operacyjnych w ramach działania „Współpraca”</dc:title>
  <dc:creator>DIR</dc:creator>
  <cp:lastModifiedBy>DIR</cp:lastModifiedBy>
  <cp:revision>129</cp:revision>
  <dcterms:created xsi:type="dcterms:W3CDTF">2018-12-05T09:23:45Z</dcterms:created>
  <dcterms:modified xsi:type="dcterms:W3CDTF">2019-12-05T09:08:04Z</dcterms:modified>
</cp:coreProperties>
</file>