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4" r:id="rId2"/>
    <p:sldId id="341" r:id="rId3"/>
    <p:sldId id="342" r:id="rId4"/>
    <p:sldId id="333" r:id="rId5"/>
    <p:sldId id="344" r:id="rId6"/>
    <p:sldId id="323" r:id="rId7"/>
  </p:sldIdLst>
  <p:sldSz cx="9144000" cy="6858000" type="screen4x3"/>
  <p:notesSz cx="6781800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1" autoAdjust="0"/>
  </p:normalViewPr>
  <p:slideViewPr>
    <p:cSldViewPr>
      <p:cViewPr>
        <p:scale>
          <a:sx n="71" d="100"/>
          <a:sy n="71" d="100"/>
        </p:scale>
        <p:origin x="-2070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D5BF5A-4133-4FA5-8E2A-33E0AEC3457F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453A98-6CBE-4802-BD87-92EB1AD549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015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6A39A2-BAA8-4CF5-975C-382A7A156536}" type="slidenum">
              <a:rPr 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D774D-AB63-4E22-B1E4-FA7B447B997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150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98BCE-ADD5-4E0A-B90A-097D4762CCF2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F36BD-1756-48BF-9BBE-62E2C3A3D9A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560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3F36BD-1756-48BF-9BBE-62E2C3A3D9A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83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EF889D-87CE-4BDD-A51E-FB6320817EC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7755-5FE1-4214-9186-7E85533F2FE5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8711-BF44-4BBD-9E5D-CEE793C2074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3B7AA-0BC5-4AC6-9C4B-64ACFCC31CDB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B042B-02AE-4AFD-A49C-69758F3734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15D5-84D6-4E98-8863-A9E7EF3532B7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7D53-A9F8-4ECD-943D-E550262363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6647-A077-43B4-9A74-3756394B055C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ADC5-FB09-488C-A795-FA628CB998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21A3-62E3-42DE-A440-863AF3A22227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E44E-0D9B-433B-8A91-B65F55F959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C35A5-E809-462F-ADCC-26BEC2D9CE79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6A3C-6455-45B9-A92B-0C297D6225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B59D-D62A-45B9-BC81-51C2461BC516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01A71-D66D-480A-8350-D3785DBA5F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8CA88-ED26-4043-B42B-9A92B6DA657F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FAB1-8F0D-4740-9E59-1C86A18906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DF86-BA35-41E1-99A7-A91FC844936B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09E3B-5126-4639-978B-8107A57F74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A2FD-1E34-4520-8A54-3EAEF41C7B98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73D61-5E37-425C-BD65-F8F7F0A376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84E1-0C64-4F68-A63B-3BF22307B4A9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8C24-4BA6-43F0-86E8-BE95537269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8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FC9FE-F8DC-4ECC-B05D-63ED39DF179D}" type="datetimeFigureOut">
              <a:rPr lang="pl-PL"/>
              <a:pPr>
                <a:defRPr/>
              </a:pPr>
              <a:t>2017-01-27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1073DA-197E-4A94-939B-7D71A66A46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Click="0" advTm="8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90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0" y="5888831"/>
            <a:ext cx="9144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pic>
        <p:nvPicPr>
          <p:cNvPr id="14341" name="Obraz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2307" y="5933851"/>
            <a:ext cx="1908312" cy="71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" y="15875"/>
            <a:ext cx="4802188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pole tekstowe 1"/>
          <p:cNvSpPr txBox="1">
            <a:spLocks noChangeArrowheads="1"/>
          </p:cNvSpPr>
          <p:nvPr/>
        </p:nvSpPr>
        <p:spPr bwMode="auto">
          <a:xfrm>
            <a:off x="2284413" y="5261065"/>
            <a:ext cx="4630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alibri" pitchFamily="34" charset="0"/>
              </a:rPr>
              <a:t>	Warszawa, </a:t>
            </a:r>
            <a:r>
              <a:rPr lang="pl-PL" dirty="0" smtClean="0">
                <a:latin typeface="Calibri" pitchFamily="34" charset="0"/>
              </a:rPr>
              <a:t>26 stycznia 2017 r.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14346" name="pole tekstowe 3"/>
          <p:cNvSpPr txBox="1">
            <a:spLocks noChangeArrowheads="1"/>
          </p:cNvSpPr>
          <p:nvPr/>
        </p:nvSpPr>
        <p:spPr bwMode="auto">
          <a:xfrm>
            <a:off x="1116013" y="2060575"/>
            <a:ext cx="72009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l-PL" sz="3600" b="1" dirty="0">
              <a:latin typeface="Calibri" pitchFamily="34" charset="0"/>
            </a:endParaRPr>
          </a:p>
          <a:p>
            <a:pPr algn="ctr"/>
            <a:r>
              <a:rPr lang="pl-PL" sz="4000" b="1" dirty="0">
                <a:solidFill>
                  <a:srgbClr val="0D0D0D"/>
                </a:solidFill>
                <a:latin typeface="Calibri" pitchFamily="34" charset="0"/>
              </a:rPr>
              <a:t>M</a:t>
            </a:r>
            <a:r>
              <a:rPr lang="pl-PL" sz="4000" b="1" dirty="0" smtClean="0">
                <a:solidFill>
                  <a:srgbClr val="0D0D0D"/>
                </a:solidFill>
                <a:latin typeface="Calibri" pitchFamily="34" charset="0"/>
              </a:rPr>
              <a:t>iędzynarodowe inicjatywy Europejskiej Sieci na rzecz Rozwoju Obszarów Wiejskich</a:t>
            </a:r>
            <a:endParaRPr lang="pl-PL" sz="4000" b="1" dirty="0">
              <a:solidFill>
                <a:srgbClr val="0D0D0D"/>
              </a:solidFill>
              <a:latin typeface="Calibri" pitchFamily="34" charset="0"/>
            </a:endParaRPr>
          </a:p>
          <a:p>
            <a:pPr algn="ctr"/>
            <a:endParaRPr lang="pl-PL" b="1" dirty="0">
              <a:solidFill>
                <a:srgbClr val="0D0D0D"/>
              </a:solidFill>
              <a:latin typeface="Calibri" pitchFamily="34" charset="0"/>
            </a:endParaRPr>
          </a:p>
        </p:txBody>
      </p:sp>
      <p:pic>
        <p:nvPicPr>
          <p:cNvPr id="11" name="Picture 5" descr="PROW-2014-2020-logo-kol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5203"/>
            <a:ext cx="1073607" cy="69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922772"/>
            <a:ext cx="1028723" cy="72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le tekstowe 1"/>
          <p:cNvSpPr txBox="1">
            <a:spLocks noChangeArrowheads="1"/>
          </p:cNvSpPr>
          <p:nvPr/>
        </p:nvSpPr>
        <p:spPr bwMode="auto">
          <a:xfrm>
            <a:off x="82327" y="6597053"/>
            <a:ext cx="89793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pl-PL" altLang="pl-PL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wiejskie”.</a:t>
            </a:r>
            <a:endParaRPr lang="pl-PL" altLang="pl-PL" sz="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ytuł 8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720725"/>
          </a:xfrm>
        </p:spPr>
        <p:txBody>
          <a:bodyPr/>
          <a:lstStyle/>
          <a:p>
            <a:pPr algn="l" eaLnBrk="1" hangingPunct="1"/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Warsztaty </a:t>
            </a:r>
            <a:r>
              <a:rPr lang="pl-PL" sz="3200" b="1" dirty="0"/>
              <a:t>dotyczące zmian demograficznych i włączenia społecznego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2400" dirty="0" smtClean="0"/>
              <a:t>pt</a:t>
            </a:r>
            <a:r>
              <a:rPr lang="pl-PL" sz="2400" dirty="0"/>
              <a:t>.</a:t>
            </a:r>
            <a:r>
              <a:rPr lang="pl-PL" sz="2800" dirty="0"/>
              <a:t> </a:t>
            </a:r>
            <a:r>
              <a:rPr lang="pl-PL" sz="2800" i="1" dirty="0" err="1"/>
              <a:t>Social</a:t>
            </a:r>
            <a:r>
              <a:rPr lang="pl-PL" sz="2800" i="1" dirty="0"/>
              <a:t> </a:t>
            </a:r>
            <a:r>
              <a:rPr lang="pl-PL" sz="2800" i="1" dirty="0" err="1"/>
              <a:t>Hubs</a:t>
            </a:r>
            <a:r>
              <a:rPr lang="pl-PL" sz="2800" i="1" dirty="0"/>
              <a:t> in Rural Europe</a:t>
            </a:r>
            <a:r>
              <a:rPr lang="pl-PL" sz="2800" dirty="0"/>
              <a:t> - 9 luty 2017 r. </a:t>
            </a:r>
            <a:r>
              <a:rPr lang="pl-PL" sz="2400" dirty="0"/>
              <a:t>Bruksela</a:t>
            </a:r>
            <a:r>
              <a:rPr lang="pl-PL" sz="2800" dirty="0">
                <a:latin typeface="Calibri" pitchFamily="34" charset="0"/>
              </a:rPr>
              <a:t/>
            </a:r>
            <a:br>
              <a:rPr lang="pl-PL" sz="2800" dirty="0">
                <a:latin typeface="Calibri" pitchFamily="34" charset="0"/>
              </a:rPr>
            </a:br>
            <a:endParaRPr lang="pl-PL" sz="3200" b="1" dirty="0" smtClean="0"/>
          </a:p>
        </p:txBody>
      </p:sp>
      <p:sp>
        <p:nvSpPr>
          <p:cNvPr id="18436" name="Podtytuł 9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705725" cy="3457103"/>
          </a:xfrm>
        </p:spPr>
        <p:txBody>
          <a:bodyPr/>
          <a:lstStyle/>
          <a:p>
            <a:pPr algn="l">
              <a:spcAft>
                <a:spcPts val="0"/>
              </a:spcAft>
            </a:pPr>
            <a:endParaRPr lang="pl-PL" sz="2000" b="1" dirty="0" smtClean="0"/>
          </a:p>
          <a:p>
            <a:pPr algn="l">
              <a:spcAft>
                <a:spcPts val="0"/>
              </a:spcAft>
            </a:pPr>
            <a:endParaRPr lang="pl-PL" sz="2000" b="1" dirty="0"/>
          </a:p>
          <a:p>
            <a:pPr algn="l">
              <a:spcAft>
                <a:spcPts val="0"/>
              </a:spcAft>
            </a:pPr>
            <a:r>
              <a:rPr lang="pl-PL" sz="2000" b="1" dirty="0" smtClean="0">
                <a:solidFill>
                  <a:schemeClr val="tx1"/>
                </a:solidFill>
              </a:rPr>
              <a:t>Zagadnienia poruszane podczas warsztatu:</a:t>
            </a:r>
          </a:p>
          <a:p>
            <a:pPr algn="l">
              <a:spcAft>
                <a:spcPts val="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-Integracja migrantów i uchodźców na obszarach wiejskich</a:t>
            </a:r>
          </a:p>
          <a:p>
            <a:pPr algn="l">
              <a:spcAft>
                <a:spcPts val="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-Romowie na obszarach wiejskich (z naciskiem na LSR i LEADER)</a:t>
            </a:r>
          </a:p>
          <a:p>
            <a:pPr algn="l">
              <a:spcAft>
                <a:spcPts val="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-Zmiany demograficzne (z naciskiem na nowe możliwości dla młodzieży i kobiet na obszarach wiejskich</a:t>
            </a:r>
          </a:p>
          <a:p>
            <a:pPr algn="l">
              <a:spcAft>
                <a:spcPts val="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-Rola sztuki i kultury na rzecz włączenia społecznego na obszarach wiejskich</a:t>
            </a:r>
          </a:p>
          <a:p>
            <a:pPr algn="l" eaLnBrk="1" hangingPunct="1"/>
            <a:endParaRPr lang="pl-PL" sz="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ytuł 8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728093"/>
          </a:xfrm>
        </p:spPr>
        <p:txBody>
          <a:bodyPr/>
          <a:lstStyle/>
          <a:p>
            <a:pPr algn="l" eaLnBrk="1" hangingPunct="1"/>
            <a:r>
              <a:rPr lang="pl-PL" sz="3200" dirty="0" smtClean="0"/>
              <a:t>Zgłoszenia </a:t>
            </a:r>
            <a:r>
              <a:rPr lang="pl-PL" sz="3200" dirty="0"/>
              <a:t>od 5 partnerów </a:t>
            </a:r>
            <a:r>
              <a:rPr lang="pl-PL" sz="3200" dirty="0" smtClean="0"/>
              <a:t>KSOW, w tym 1 LGD Blisko Krakowa - </a:t>
            </a:r>
            <a:r>
              <a:rPr lang="pl-PL" sz="3200" i="1" dirty="0" smtClean="0"/>
              <a:t>Młodzież na obszarach wiejskich</a:t>
            </a:r>
          </a:p>
        </p:txBody>
      </p:sp>
      <p:sp>
        <p:nvSpPr>
          <p:cNvPr id="5" name="Podtytuł 9"/>
          <p:cNvSpPr>
            <a:spLocks noGrp="1"/>
          </p:cNvSpPr>
          <p:nvPr>
            <p:ph type="subTitle" idx="1"/>
          </p:nvPr>
        </p:nvSpPr>
        <p:spPr>
          <a:xfrm>
            <a:off x="827088" y="3284538"/>
            <a:ext cx="7705725" cy="235426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pl-PL" dirty="0" smtClean="0">
                <a:solidFill>
                  <a:schemeClr val="tx1"/>
                </a:solidFill>
              </a:rPr>
              <a:t>Propozycje członków GTL?</a:t>
            </a:r>
            <a:endParaRPr lang="pl-PL" dirty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pl-PL" sz="2800" dirty="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pl-PL" sz="2800" dirty="0" smtClean="0">
                <a:solidFill>
                  <a:schemeClr val="tx1"/>
                </a:solidFill>
              </a:rPr>
              <a:t>Termin rejestracji mija 29 stycznia br.</a:t>
            </a:r>
          </a:p>
          <a:p>
            <a:pPr algn="l" eaLnBrk="1" hangingPunct="1">
              <a:lnSpc>
                <a:spcPct val="80000"/>
              </a:lnSpc>
            </a:pPr>
            <a:r>
              <a:rPr lang="pl-PL" sz="2800" dirty="0" smtClean="0">
                <a:solidFill>
                  <a:schemeClr val="tx1"/>
                </a:solidFill>
              </a:rPr>
              <a:t>Dyrektor FAPA podjął decyzję o sfinansowaniu kosztów udziału w warsztatach 2 partnerów KSOW</a:t>
            </a:r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ytuł 8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872207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>Informacja </a:t>
            </a:r>
            <a:r>
              <a:rPr lang="pl-PL" sz="3200" b="1" dirty="0"/>
              <a:t>dotycząca seminarium nt. </a:t>
            </a:r>
            <a:r>
              <a:rPr lang="pl-PL" sz="3200" b="1" dirty="0" smtClean="0"/>
              <a:t>innowacyjności w podejściu </a:t>
            </a:r>
            <a:r>
              <a:rPr lang="pl-PL" sz="3200" b="1" dirty="0"/>
              <a:t>LEADER</a:t>
            </a:r>
            <a:br>
              <a:rPr lang="pl-PL" sz="3200" b="1" dirty="0"/>
            </a:br>
            <a:r>
              <a:rPr lang="pl-PL" sz="2800" dirty="0"/>
              <a:t>pt. </a:t>
            </a:r>
            <a:r>
              <a:rPr lang="en-US" sz="2800" i="1" dirty="0"/>
              <a:t>Extending LEADER Innovation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- 22 luty 2017 r., </a:t>
            </a:r>
            <a:r>
              <a:rPr lang="pl-PL" sz="2800" dirty="0" smtClean="0"/>
              <a:t>Bruksela</a:t>
            </a:r>
            <a:br>
              <a:rPr lang="pl-PL" sz="2800" dirty="0" smtClean="0"/>
            </a:br>
            <a:r>
              <a:rPr lang="pl-PL" sz="3200" dirty="0"/>
              <a:t/>
            </a:r>
            <a:br>
              <a:rPr lang="pl-PL" sz="3200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2800" dirty="0"/>
              <a:t>Przykłady innowacyjnych rozwiązań stosowanych przez LGD w Polsce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b="1" dirty="0"/>
              <a:t/>
            </a:r>
            <a:br>
              <a:rPr lang="pl-PL" sz="3200" b="1" dirty="0"/>
            </a:br>
            <a:endParaRPr lang="pl-PL" sz="3200" b="1" dirty="0" smtClean="0"/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ytuł 8"/>
          <p:cNvSpPr>
            <a:spLocks noGrp="1"/>
          </p:cNvSpPr>
          <p:nvPr>
            <p:ph type="ctrTitle"/>
          </p:nvPr>
        </p:nvSpPr>
        <p:spPr>
          <a:xfrm>
            <a:off x="755650" y="1412875"/>
            <a:ext cx="7772400" cy="575965"/>
          </a:xfrm>
        </p:spPr>
        <p:txBody>
          <a:bodyPr/>
          <a:lstStyle/>
          <a:p>
            <a:pPr eaLnBrk="1" hangingPunct="1"/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b="1" dirty="0" smtClean="0"/>
          </a:p>
        </p:txBody>
      </p:sp>
      <p:sp>
        <p:nvSpPr>
          <p:cNvPr id="24580" name="Podtytuł 9"/>
          <p:cNvSpPr>
            <a:spLocks noGrp="1"/>
          </p:cNvSpPr>
          <p:nvPr>
            <p:ph type="subTitle" idx="1"/>
          </p:nvPr>
        </p:nvSpPr>
        <p:spPr>
          <a:xfrm>
            <a:off x="827088" y="1628775"/>
            <a:ext cx="7705725" cy="401002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pl-PL" sz="2800" dirty="0" smtClean="0">
                <a:solidFill>
                  <a:schemeClr val="tx1"/>
                </a:solidFill>
              </a:rPr>
              <a:t>Celem seminarium </a:t>
            </a:r>
            <a:r>
              <a:rPr lang="pl-PL" sz="2800" dirty="0">
                <a:solidFill>
                  <a:schemeClr val="tx1"/>
                </a:solidFill>
              </a:rPr>
              <a:t>jest </a:t>
            </a:r>
            <a:r>
              <a:rPr lang="pl-PL" sz="2800" dirty="0" smtClean="0">
                <a:solidFill>
                  <a:schemeClr val="tx1"/>
                </a:solidFill>
              </a:rPr>
              <a:t>wzmocnienie </a:t>
            </a:r>
            <a:r>
              <a:rPr lang="pl-PL" sz="2800" dirty="0">
                <a:solidFill>
                  <a:schemeClr val="tx1"/>
                </a:solidFill>
              </a:rPr>
              <a:t>zdolności LGD do wprowadzania innowacji i odgrywania wiodącej roli w rozwoju obszarów wiejskich i innych politykach UE, koncentrując się na innowacji opartej na wiedzy, identyfikacji oraz wykorzystaniu lokalnych zasobów w sposób najbardziej racjonalny</a:t>
            </a:r>
            <a:r>
              <a:rPr lang="pl-PL" sz="28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endParaRPr lang="pl-PL" sz="2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pl-PL" dirty="0" smtClean="0">
                <a:solidFill>
                  <a:schemeClr val="tx1"/>
                </a:solidFill>
              </a:rPr>
              <a:t>Propozycje kandydatów  z Polski do udziału w seminarium?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2828836"/>
            <a:ext cx="734481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3118598"/>
      </p:ext>
    </p:extLst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15875"/>
            <a:ext cx="3290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85896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457200" y="2132857"/>
            <a:ext cx="8229600" cy="403299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Zapraszamy do współpracy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100" b="1" dirty="0" smtClean="0"/>
              <a:t>Zespół </a:t>
            </a:r>
            <a:r>
              <a:rPr lang="pl-PL" sz="3100" b="1" dirty="0"/>
              <a:t>Koordynacji KSOW</a:t>
            </a: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/>
              <a:t>Fundacja Programów Pomocy </a:t>
            </a:r>
            <a:br>
              <a:rPr lang="pl-PL" sz="3100" dirty="0"/>
            </a:br>
            <a:r>
              <a:rPr lang="pl-PL" sz="3100" dirty="0"/>
              <a:t>dla Rolnictwa FAPA</a:t>
            </a:r>
            <a:br>
              <a:rPr lang="pl-PL" sz="3100" dirty="0"/>
            </a:br>
            <a:r>
              <a:rPr lang="pl-PL" sz="3100" dirty="0" smtClean="0"/>
              <a:t>a.markuszewska</a:t>
            </a:r>
            <a:r>
              <a:rPr lang="pl-PL" sz="3100" dirty="0" smtClean="0"/>
              <a:t>@fapa.org.pl</a:t>
            </a:r>
            <a:r>
              <a:rPr lang="pl-PL" sz="3100" dirty="0"/>
              <a:t/>
            </a:r>
            <a:br>
              <a:rPr lang="pl-PL" sz="3100" dirty="0"/>
            </a:br>
            <a:r>
              <a:rPr lang="pl-PL" sz="3100" dirty="0" smtClean="0"/>
              <a:t>www.ksow.pl</a:t>
            </a:r>
            <a:endParaRPr lang="pl-PL" sz="3100" dirty="0"/>
          </a:p>
        </p:txBody>
      </p:sp>
    </p:spTree>
  </p:cSld>
  <p:clrMapOvr>
    <a:masterClrMapping/>
  </p:clrMapOvr>
  <p:transition spd="med" advClick="0" advTm="8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3813</TotalTime>
  <Words>179</Words>
  <Application>Microsoft Office PowerPoint</Application>
  <PresentationFormat>Pokaz na ekranie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    Warsztaty dotyczące zmian demograficznych i włączenia społecznego  pt. Social Hubs in Rural Europe - 9 luty 2017 r. Bruksela </vt:lpstr>
      <vt:lpstr>Zgłoszenia od 5 partnerów KSOW, w tym 1 LGD Blisko Krakowa - Młodzież na obszarach wiejskich</vt:lpstr>
      <vt:lpstr>       Informacja dotycząca seminarium nt. innowacyjności w podejściu LEADER pt. Extending LEADER Innovation - 22 luty 2017 r., Bruksela   Przykłady innowacyjnych rozwiązań stosowanych przez LGD w Polsce  </vt:lpstr>
      <vt:lpstr>       </vt:lpstr>
      <vt:lpstr>Zapraszamy do współpracy  Zespół Koordynacji KSOW Fundacja Programów Pomocy  dla Rolnictwa FAPA a.markuszewska@fapa.org.pl www.ksow.pl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Kuba</dc:creator>
  <cp:lastModifiedBy>Agata Markuszewska</cp:lastModifiedBy>
  <cp:revision>240</cp:revision>
  <cp:lastPrinted>2016-06-09T14:49:42Z</cp:lastPrinted>
  <dcterms:created xsi:type="dcterms:W3CDTF">2011-12-18T14:34:09Z</dcterms:created>
  <dcterms:modified xsi:type="dcterms:W3CDTF">2017-01-27T10:29:38Z</dcterms:modified>
</cp:coreProperties>
</file>